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0"/>
  </p:notesMasterIdLst>
  <p:handoutMasterIdLst>
    <p:handoutMasterId r:id="rId41"/>
  </p:handoutMasterIdLst>
  <p:sldIdLst>
    <p:sldId id="375" r:id="rId2"/>
    <p:sldId id="407" r:id="rId3"/>
    <p:sldId id="433" r:id="rId4"/>
    <p:sldId id="416" r:id="rId5"/>
    <p:sldId id="421" r:id="rId6"/>
    <p:sldId id="439" r:id="rId7"/>
    <p:sldId id="422" r:id="rId8"/>
    <p:sldId id="438" r:id="rId9"/>
    <p:sldId id="426" r:id="rId10"/>
    <p:sldId id="418" r:id="rId11"/>
    <p:sldId id="423" r:id="rId12"/>
    <p:sldId id="256" r:id="rId13"/>
    <p:sldId id="257" r:id="rId14"/>
    <p:sldId id="258" r:id="rId15"/>
    <p:sldId id="259" r:id="rId16"/>
    <p:sldId id="428" r:id="rId17"/>
    <p:sldId id="440" r:id="rId18"/>
    <p:sldId id="441" r:id="rId19"/>
    <p:sldId id="444" r:id="rId20"/>
    <p:sldId id="445" r:id="rId21"/>
    <p:sldId id="446" r:id="rId22"/>
    <p:sldId id="429" r:id="rId23"/>
    <p:sldId id="430" r:id="rId24"/>
    <p:sldId id="264" r:id="rId25"/>
    <p:sldId id="431" r:id="rId26"/>
    <p:sldId id="432" r:id="rId27"/>
    <p:sldId id="268" r:id="rId28"/>
    <p:sldId id="269" r:id="rId29"/>
    <p:sldId id="434" r:id="rId30"/>
    <p:sldId id="272" r:id="rId31"/>
    <p:sldId id="273" r:id="rId32"/>
    <p:sldId id="435" r:id="rId33"/>
    <p:sldId id="276" r:id="rId34"/>
    <p:sldId id="277" r:id="rId35"/>
    <p:sldId id="447" r:id="rId36"/>
    <p:sldId id="443" r:id="rId37"/>
    <p:sldId id="448" r:id="rId38"/>
    <p:sldId id="437" r:id="rId39"/>
  </p:sldIdLst>
  <p:sldSz cx="9144000" cy="6858000" type="screen4x3"/>
  <p:notesSz cx="6858000" cy="9144000"/>
  <p:defaultTextStyle>
    <a:defPPr rtl="0">
      <a:defRPr lang="ja-jp"/>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09D8C"/>
    <a:srgbClr val="0C9989"/>
    <a:srgbClr val="000000"/>
    <a:srgbClr val="0D63CE"/>
    <a:srgbClr val="FFB36A"/>
    <a:srgbClr val="0039AC"/>
    <a:srgbClr val="CBD2EB"/>
    <a:srgbClr val="E7EBF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AA43A93-B211-4E48-8D8D-4AFB52D58CF0}" v="1" dt="2020-10-25T11:28:37.443"/>
  </p1510:revLst>
</p1510:revInfo>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中間スタイル 2 - アクセント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1E171933-4619-4E11-9A3F-F7608DF75F80}" styleName="中間スタイル 1 - アクセント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17292A2E-F333-43FB-9621-5CBBE7FDCDCB}" styleName="淡色スタイル 2 - アクセント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172" autoAdjust="0"/>
    <p:restoredTop sz="77803" autoAdjust="0"/>
  </p:normalViewPr>
  <p:slideViewPr>
    <p:cSldViewPr snapToGrid="0" snapToObjects="1">
      <p:cViewPr varScale="1">
        <p:scale>
          <a:sx n="85" d="100"/>
          <a:sy n="85" d="100"/>
        </p:scale>
        <p:origin x="2964" y="78"/>
      </p:cViewPr>
      <p:guideLst/>
    </p:cSldViewPr>
  </p:slideViewPr>
  <p:outlineViewPr>
    <p:cViewPr>
      <p:scale>
        <a:sx n="33" d="100"/>
        <a:sy n="33" d="100"/>
      </p:scale>
      <p:origin x="0" y="-1544"/>
    </p:cViewPr>
  </p:outlineViewPr>
  <p:notesTextViewPr>
    <p:cViewPr>
      <p:scale>
        <a:sx n="100" d="100"/>
        <a:sy n="100" d="100"/>
      </p:scale>
      <p:origin x="0" y="0"/>
    </p:cViewPr>
  </p:notesTextViewPr>
  <p:notesViewPr>
    <p:cSldViewPr snapToGrid="0" snapToObjects="1">
      <p:cViewPr varScale="1">
        <p:scale>
          <a:sx n="83" d="100"/>
          <a:sy n="83" d="100"/>
        </p:scale>
        <p:origin x="3060" y="7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47"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microsoft.com/office/2016/11/relationships/changesInfo" Target="changesInfos/changesInfo1.xml"/><Relationship Id="rId20" Type="http://schemas.openxmlformats.org/officeDocument/2006/relationships/slide" Target="slides/slide19.xml"/><Relationship Id="rId41"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松隈 涼太" userId="5ab2e15245b4b0f5" providerId="LiveId" clId="{6AA43A93-B211-4E48-8D8D-4AFB52D58CF0}"/>
    <pc:docChg chg="addSld modSld">
      <pc:chgData name="松隈 涼太" userId="5ab2e15245b4b0f5" providerId="LiveId" clId="{6AA43A93-B211-4E48-8D8D-4AFB52D58CF0}" dt="2020-10-25T14:16:19.282" v="116" actId="1076"/>
      <pc:docMkLst>
        <pc:docMk/>
      </pc:docMkLst>
      <pc:sldChg chg="modSp mod">
        <pc:chgData name="松隈 涼太" userId="5ab2e15245b4b0f5" providerId="LiveId" clId="{6AA43A93-B211-4E48-8D8D-4AFB52D58CF0}" dt="2020-10-25T14:15:40.949" v="57"/>
        <pc:sldMkLst>
          <pc:docMk/>
          <pc:sldMk cId="2378346208" sldId="446"/>
        </pc:sldMkLst>
        <pc:spChg chg="mod">
          <ac:chgData name="松隈 涼太" userId="5ab2e15245b4b0f5" providerId="LiveId" clId="{6AA43A93-B211-4E48-8D8D-4AFB52D58CF0}" dt="2020-10-25T14:15:40.949" v="57"/>
          <ac:spMkLst>
            <pc:docMk/>
            <pc:sldMk cId="2378346208" sldId="446"/>
            <ac:spMk id="363" creationId="{00000000-0000-0000-0000-000000000000}"/>
          </ac:spMkLst>
        </pc:spChg>
      </pc:sldChg>
      <pc:sldChg chg="modSp mod">
        <pc:chgData name="松隈 涼太" userId="5ab2e15245b4b0f5" providerId="LiveId" clId="{6AA43A93-B211-4E48-8D8D-4AFB52D58CF0}" dt="2020-10-25T14:16:19.282" v="116" actId="1076"/>
        <pc:sldMkLst>
          <pc:docMk/>
          <pc:sldMk cId="1824952854" sldId="447"/>
        </pc:sldMkLst>
        <pc:spChg chg="mod">
          <ac:chgData name="松隈 涼太" userId="5ab2e15245b4b0f5" providerId="LiveId" clId="{6AA43A93-B211-4E48-8D8D-4AFB52D58CF0}" dt="2020-10-25T14:16:19.282" v="116" actId="1076"/>
          <ac:spMkLst>
            <pc:docMk/>
            <pc:sldMk cId="1824952854" sldId="447"/>
            <ac:spMk id="5" creationId="{E5CBD862-ABDA-4D0A-B174-B6360D9F98E4}"/>
          </ac:spMkLst>
        </pc:spChg>
      </pc:sldChg>
      <pc:sldChg chg="add">
        <pc:chgData name="松隈 涼太" userId="5ab2e15245b4b0f5" providerId="LiveId" clId="{6AA43A93-B211-4E48-8D8D-4AFB52D58CF0}" dt="2020-10-25T11:28:37.437" v="0"/>
        <pc:sldMkLst>
          <pc:docMk/>
          <pc:sldMk cId="0" sldId="448"/>
        </pc:sldMkLst>
      </pc:sldChg>
    </pc:docChg>
  </pc:docChgLst>
  <pc:docChgLst>
    <pc:chgData name="松隈 涼太" userId="5ab2e15245b4b0f5" providerId="LiveId" clId="{04FB2A95-9524-4177-843D-B55589B1E3A9}"/>
    <pc:docChg chg="modSld">
      <pc:chgData name="松隈 涼太" userId="5ab2e15245b4b0f5" providerId="LiveId" clId="{04FB2A95-9524-4177-843D-B55589B1E3A9}" dt="2020-10-25T02:29:57.856" v="16" actId="29295"/>
      <pc:docMkLst>
        <pc:docMk/>
      </pc:docMkLst>
      <pc:sldChg chg="modSp mod">
        <pc:chgData name="松隈 涼太" userId="5ab2e15245b4b0f5" providerId="LiveId" clId="{04FB2A95-9524-4177-843D-B55589B1E3A9}" dt="2020-10-25T02:29:46.848" v="9" actId="29295"/>
        <pc:sldMkLst>
          <pc:docMk/>
          <pc:sldMk cId="2136131774" sldId="445"/>
        </pc:sldMkLst>
        <pc:picChg chg="mod">
          <ac:chgData name="松隈 涼太" userId="5ab2e15245b4b0f5" providerId="LiveId" clId="{04FB2A95-9524-4177-843D-B55589B1E3A9}" dt="2020-10-25T02:29:46.848" v="9" actId="29295"/>
          <ac:picMkLst>
            <pc:docMk/>
            <pc:sldMk cId="2136131774" sldId="445"/>
            <ac:picMk id="6" creationId="{8FD2F96E-F800-42FD-93E2-B0526875C62B}"/>
          </ac:picMkLst>
        </pc:picChg>
      </pc:sldChg>
      <pc:sldChg chg="modSp mod">
        <pc:chgData name="松隈 涼太" userId="5ab2e15245b4b0f5" providerId="LiveId" clId="{04FB2A95-9524-4177-843D-B55589B1E3A9}" dt="2020-10-25T02:29:57.856" v="16" actId="29295"/>
        <pc:sldMkLst>
          <pc:docMk/>
          <pc:sldMk cId="2378346208" sldId="446"/>
        </pc:sldMkLst>
        <pc:picChg chg="mod">
          <ac:chgData name="松隈 涼太" userId="5ab2e15245b4b0f5" providerId="LiveId" clId="{04FB2A95-9524-4177-843D-B55589B1E3A9}" dt="2020-10-25T02:29:57.856" v="16" actId="29295"/>
          <ac:picMkLst>
            <pc:docMk/>
            <pc:sldMk cId="2378346208" sldId="446"/>
            <ac:picMk id="6" creationId="{77A5B916-780C-4E13-9015-EE18FA16A9F9}"/>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E88B138-F295-A448-AC27-7E440684C602}" type="doc">
      <dgm:prSet loTypeId="urn:microsoft.com/office/officeart/2005/8/layout/process2" loCatId="" qsTypeId="urn:microsoft.com/office/officeart/2005/8/quickstyle/simple1" qsCatId="simple" csTypeId="urn:microsoft.com/office/officeart/2005/8/colors/colorful1" csCatId="colorful" phldr="1"/>
      <dgm:spPr/>
      <dgm:t>
        <a:bodyPr/>
        <a:lstStyle/>
        <a:p>
          <a:endParaRPr kumimoji="1" lang="ja-JP" altLang="en-US"/>
        </a:p>
      </dgm:t>
    </dgm:pt>
    <dgm:pt modelId="{8F5459D2-B4C5-DB4C-8C69-289F4E4FF027}">
      <dgm:prSet phldrT="[テキスト]" custT="1"/>
      <dgm:spPr>
        <a:solidFill>
          <a:schemeClr val="accent1">
            <a:lumMod val="75000"/>
          </a:schemeClr>
        </a:solidFill>
        <a:ln>
          <a:solidFill>
            <a:schemeClr val="accent1">
              <a:lumMod val="75000"/>
            </a:schemeClr>
          </a:solidFill>
        </a:ln>
      </dgm:spPr>
      <dgm:t>
        <a:bodyPr/>
        <a:lstStyle/>
        <a:p>
          <a:pPr>
            <a:spcAft>
              <a:spcPts val="0"/>
            </a:spcAft>
          </a:pPr>
          <a:r>
            <a:rPr kumimoji="1" lang="ja-JP" altLang="en-US" sz="2000" u="sng" dirty="0">
              <a:latin typeface="Meiryo UI" panose="020B0604030504040204" pitchFamily="34" charset="-128"/>
              <a:ea typeface="Meiryo UI" panose="020B0604030504040204" pitchFamily="34" charset="-128"/>
            </a:rPr>
            <a:t>去年</a:t>
          </a:r>
          <a:endParaRPr kumimoji="1" lang="en-US" altLang="ja-JP" sz="2000" u="sng" dirty="0">
            <a:latin typeface="Meiryo UI" panose="020B0604030504040204" pitchFamily="34" charset="-128"/>
            <a:ea typeface="Meiryo UI" panose="020B0604030504040204" pitchFamily="34" charset="-128"/>
          </a:endParaRPr>
        </a:p>
      </dgm:t>
    </dgm:pt>
    <dgm:pt modelId="{66FF2179-D7A1-BD46-B2DB-1A3863E2E0BD}" type="parTrans" cxnId="{B014B582-096F-234B-8691-7CE03CFE2603}">
      <dgm:prSet/>
      <dgm:spPr/>
      <dgm:t>
        <a:bodyPr/>
        <a:lstStyle/>
        <a:p>
          <a:endParaRPr kumimoji="1" lang="ja-JP" altLang="en-US">
            <a:latin typeface="Meiryo UI" panose="020B0604030504040204" pitchFamily="34" charset="-128"/>
            <a:ea typeface="Meiryo UI" panose="020B0604030504040204" pitchFamily="34" charset="-128"/>
          </a:endParaRPr>
        </a:p>
      </dgm:t>
    </dgm:pt>
    <dgm:pt modelId="{ABD3BDCB-954F-524C-A678-499ACA290398}" type="sibTrans" cxnId="{B014B582-096F-234B-8691-7CE03CFE2603}">
      <dgm:prSet/>
      <dgm:spPr/>
      <dgm:t>
        <a:bodyPr/>
        <a:lstStyle/>
        <a:p>
          <a:endParaRPr kumimoji="1" lang="ja-JP" altLang="en-US">
            <a:latin typeface="Meiryo UI" panose="020B0604030504040204" pitchFamily="34" charset="-128"/>
            <a:ea typeface="Meiryo UI" panose="020B0604030504040204" pitchFamily="34" charset="-128"/>
          </a:endParaRPr>
        </a:p>
      </dgm:t>
    </dgm:pt>
    <dgm:pt modelId="{1CBDFF21-CCAC-214E-8B77-2B5868C236B3}">
      <dgm:prSet phldrT="[テキスト]" custT="1"/>
      <dgm:spPr>
        <a:ln>
          <a:solidFill>
            <a:schemeClr val="accent3"/>
          </a:solidFill>
        </a:ln>
      </dgm:spPr>
      <dgm:t>
        <a:bodyPr/>
        <a:lstStyle/>
        <a:p>
          <a:pPr>
            <a:spcAft>
              <a:spcPts val="0"/>
            </a:spcAft>
          </a:pPr>
          <a:r>
            <a:rPr kumimoji="1" lang="ja-JP" altLang="en-US" sz="2000" u="sng" dirty="0">
              <a:latin typeface="Meiryo UI" panose="020B0604030504040204" pitchFamily="34" charset="-128"/>
              <a:ea typeface="Meiryo UI" panose="020B0604030504040204" pitchFamily="34" charset="-128"/>
            </a:rPr>
            <a:t>今年度</a:t>
          </a:r>
          <a:endParaRPr kumimoji="1" lang="en-US" altLang="ja-JP" sz="2000" u="sng" dirty="0">
            <a:latin typeface="Meiryo UI" panose="020B0604030504040204" pitchFamily="34" charset="-128"/>
            <a:ea typeface="Meiryo UI" panose="020B0604030504040204" pitchFamily="34" charset="-128"/>
          </a:endParaRPr>
        </a:p>
      </dgm:t>
    </dgm:pt>
    <dgm:pt modelId="{526CCC09-3148-4447-960D-9CF940D61B63}" type="parTrans" cxnId="{F006DAC1-EA4A-AA4F-9E17-A0659E9E654A}">
      <dgm:prSet/>
      <dgm:spPr/>
      <dgm:t>
        <a:bodyPr/>
        <a:lstStyle/>
        <a:p>
          <a:endParaRPr kumimoji="1" lang="ja-JP" altLang="en-US">
            <a:latin typeface="Meiryo UI" panose="020B0604030504040204" pitchFamily="34" charset="-128"/>
            <a:ea typeface="Meiryo UI" panose="020B0604030504040204" pitchFamily="34" charset="-128"/>
          </a:endParaRPr>
        </a:p>
      </dgm:t>
    </dgm:pt>
    <dgm:pt modelId="{1236D723-2D10-1648-BB09-A2201409D02A}" type="sibTrans" cxnId="{F006DAC1-EA4A-AA4F-9E17-A0659E9E654A}">
      <dgm:prSet/>
      <dgm:spPr/>
      <dgm:t>
        <a:bodyPr/>
        <a:lstStyle/>
        <a:p>
          <a:endParaRPr kumimoji="1" lang="ja-JP" altLang="en-US">
            <a:latin typeface="Meiryo UI" panose="020B0604030504040204" pitchFamily="34" charset="-128"/>
            <a:ea typeface="Meiryo UI" panose="020B0604030504040204" pitchFamily="34" charset="-128"/>
          </a:endParaRPr>
        </a:p>
      </dgm:t>
    </dgm:pt>
    <dgm:pt modelId="{6783356E-3304-4D41-A530-F64B5941C5E3}">
      <dgm:prSet phldrT="[テキスト]" custT="1"/>
      <dgm:spPr>
        <a:solidFill>
          <a:schemeClr val="accent6">
            <a:lumMod val="60000"/>
            <a:lumOff val="40000"/>
          </a:schemeClr>
        </a:solidFill>
        <a:ln>
          <a:solidFill>
            <a:schemeClr val="accent6">
              <a:lumMod val="60000"/>
              <a:lumOff val="40000"/>
            </a:schemeClr>
          </a:solidFill>
        </a:ln>
      </dgm:spPr>
      <dgm:t>
        <a:bodyPr/>
        <a:lstStyle/>
        <a:p>
          <a:r>
            <a:rPr kumimoji="1" lang="ja-JP" altLang="en-US" sz="2000" u="sng" dirty="0">
              <a:latin typeface="Meiryo UI" panose="020B0604030504040204" pitchFamily="34" charset="-128"/>
              <a:ea typeface="Meiryo UI" panose="020B0604030504040204" pitchFamily="34" charset="-128"/>
            </a:rPr>
            <a:t>来年度</a:t>
          </a:r>
          <a:endParaRPr kumimoji="1" lang="en-US" altLang="ja-JP" sz="2000" u="sng" dirty="0">
            <a:latin typeface="Meiryo UI" panose="020B0604030504040204" pitchFamily="34" charset="-128"/>
            <a:ea typeface="Meiryo UI" panose="020B0604030504040204" pitchFamily="34" charset="-128"/>
          </a:endParaRPr>
        </a:p>
      </dgm:t>
    </dgm:pt>
    <dgm:pt modelId="{CB07D0D6-70A7-4A58-BCE4-7E7148A7ECA7}" type="parTrans" cxnId="{83A2D144-ABC6-40F4-80AD-0901A1ECD9B3}">
      <dgm:prSet/>
      <dgm:spPr/>
      <dgm:t>
        <a:bodyPr/>
        <a:lstStyle/>
        <a:p>
          <a:endParaRPr kumimoji="1" lang="ja-JP" altLang="en-US"/>
        </a:p>
      </dgm:t>
    </dgm:pt>
    <dgm:pt modelId="{5CE33955-9458-45DF-BC27-0600932D4B78}" type="sibTrans" cxnId="{83A2D144-ABC6-40F4-80AD-0901A1ECD9B3}">
      <dgm:prSet/>
      <dgm:spPr/>
      <dgm:t>
        <a:bodyPr/>
        <a:lstStyle/>
        <a:p>
          <a:endParaRPr kumimoji="1" lang="ja-JP" altLang="en-US"/>
        </a:p>
      </dgm:t>
    </dgm:pt>
    <dgm:pt modelId="{324C8F9E-9E42-7B4C-BF6F-DBA0610DC80C}" type="pres">
      <dgm:prSet presAssocID="{5E88B138-F295-A448-AC27-7E440684C602}" presName="linearFlow" presStyleCnt="0">
        <dgm:presLayoutVars>
          <dgm:resizeHandles val="exact"/>
        </dgm:presLayoutVars>
      </dgm:prSet>
      <dgm:spPr/>
    </dgm:pt>
    <dgm:pt modelId="{00017277-B153-6F4D-BD0C-32A9B2C10765}" type="pres">
      <dgm:prSet presAssocID="{8F5459D2-B4C5-DB4C-8C69-289F4E4FF027}" presName="node" presStyleLbl="node1" presStyleIdx="0" presStyleCnt="3">
        <dgm:presLayoutVars>
          <dgm:bulletEnabled val="1"/>
        </dgm:presLayoutVars>
      </dgm:prSet>
      <dgm:spPr/>
    </dgm:pt>
    <dgm:pt modelId="{44DD25A2-8AA7-AD4E-A3FD-67DB2B113F81}" type="pres">
      <dgm:prSet presAssocID="{ABD3BDCB-954F-524C-A678-499ACA290398}" presName="sibTrans" presStyleLbl="sibTrans2D1" presStyleIdx="0" presStyleCnt="2"/>
      <dgm:spPr/>
    </dgm:pt>
    <dgm:pt modelId="{7DC3A5ED-0C7D-B34B-811E-A5DB99A32AF2}" type="pres">
      <dgm:prSet presAssocID="{ABD3BDCB-954F-524C-A678-499ACA290398}" presName="connectorText" presStyleLbl="sibTrans2D1" presStyleIdx="0" presStyleCnt="2"/>
      <dgm:spPr/>
    </dgm:pt>
    <dgm:pt modelId="{E4A48802-4BCA-8442-99DB-5F6624B1742B}" type="pres">
      <dgm:prSet presAssocID="{1CBDFF21-CCAC-214E-8B77-2B5868C236B3}" presName="node" presStyleLbl="node1" presStyleIdx="1" presStyleCnt="3" custScaleY="100072" custLinFactNeighborY="3126">
        <dgm:presLayoutVars>
          <dgm:bulletEnabled val="1"/>
        </dgm:presLayoutVars>
      </dgm:prSet>
      <dgm:spPr/>
    </dgm:pt>
    <dgm:pt modelId="{83DBAF81-E566-4765-9CF2-004987E64EBB}" type="pres">
      <dgm:prSet presAssocID="{1236D723-2D10-1648-BB09-A2201409D02A}" presName="sibTrans" presStyleLbl="sibTrans2D1" presStyleIdx="1" presStyleCnt="2"/>
      <dgm:spPr/>
    </dgm:pt>
    <dgm:pt modelId="{4B514949-492F-455E-8F43-D82E27429470}" type="pres">
      <dgm:prSet presAssocID="{1236D723-2D10-1648-BB09-A2201409D02A}" presName="connectorText" presStyleLbl="sibTrans2D1" presStyleIdx="1" presStyleCnt="2"/>
      <dgm:spPr/>
    </dgm:pt>
    <dgm:pt modelId="{6017E119-590B-43D2-B0FC-B3B62BF50CBE}" type="pres">
      <dgm:prSet presAssocID="{6783356E-3304-4D41-A530-F64B5941C5E3}" presName="node" presStyleLbl="node1" presStyleIdx="2" presStyleCnt="3" custScaleY="100072" custLinFactNeighborY="3126">
        <dgm:presLayoutVars>
          <dgm:bulletEnabled val="1"/>
        </dgm:presLayoutVars>
      </dgm:prSet>
      <dgm:spPr/>
    </dgm:pt>
  </dgm:ptLst>
  <dgm:cxnLst>
    <dgm:cxn modelId="{2FC58F34-0363-514A-85C1-2601438811EF}" type="presOf" srcId="{ABD3BDCB-954F-524C-A678-499ACA290398}" destId="{44DD25A2-8AA7-AD4E-A3FD-67DB2B113F81}" srcOrd="0" destOrd="0" presId="urn:microsoft.com/office/officeart/2005/8/layout/process2"/>
    <dgm:cxn modelId="{83A2D144-ABC6-40F4-80AD-0901A1ECD9B3}" srcId="{5E88B138-F295-A448-AC27-7E440684C602}" destId="{6783356E-3304-4D41-A530-F64B5941C5E3}" srcOrd="2" destOrd="0" parTransId="{CB07D0D6-70A7-4A58-BCE4-7E7148A7ECA7}" sibTransId="{5CE33955-9458-45DF-BC27-0600932D4B78}"/>
    <dgm:cxn modelId="{98641047-4D46-46DB-BF4A-EFE90B25A521}" type="presOf" srcId="{1236D723-2D10-1648-BB09-A2201409D02A}" destId="{4B514949-492F-455E-8F43-D82E27429470}" srcOrd="1" destOrd="0" presId="urn:microsoft.com/office/officeart/2005/8/layout/process2"/>
    <dgm:cxn modelId="{A144CB71-33D7-442D-B200-498662BE4180}" type="presOf" srcId="{6783356E-3304-4D41-A530-F64B5941C5E3}" destId="{6017E119-590B-43D2-B0FC-B3B62BF50CBE}" srcOrd="0" destOrd="0" presId="urn:microsoft.com/office/officeart/2005/8/layout/process2"/>
    <dgm:cxn modelId="{4F789C54-EE88-A24B-A9D4-197611259C34}" type="presOf" srcId="{8F5459D2-B4C5-DB4C-8C69-289F4E4FF027}" destId="{00017277-B153-6F4D-BD0C-32A9B2C10765}" srcOrd="0" destOrd="0" presId="urn:microsoft.com/office/officeart/2005/8/layout/process2"/>
    <dgm:cxn modelId="{16ADCB79-EB38-8343-9C47-3F15F861B6D5}" type="presOf" srcId="{ABD3BDCB-954F-524C-A678-499ACA290398}" destId="{7DC3A5ED-0C7D-B34B-811E-A5DB99A32AF2}" srcOrd="1" destOrd="0" presId="urn:microsoft.com/office/officeart/2005/8/layout/process2"/>
    <dgm:cxn modelId="{4EE75E7D-A594-F848-AD12-CF2D42678011}" type="presOf" srcId="{1CBDFF21-CCAC-214E-8B77-2B5868C236B3}" destId="{E4A48802-4BCA-8442-99DB-5F6624B1742B}" srcOrd="0" destOrd="0" presId="urn:microsoft.com/office/officeart/2005/8/layout/process2"/>
    <dgm:cxn modelId="{B014B582-096F-234B-8691-7CE03CFE2603}" srcId="{5E88B138-F295-A448-AC27-7E440684C602}" destId="{8F5459D2-B4C5-DB4C-8C69-289F4E4FF027}" srcOrd="0" destOrd="0" parTransId="{66FF2179-D7A1-BD46-B2DB-1A3863E2E0BD}" sibTransId="{ABD3BDCB-954F-524C-A678-499ACA290398}"/>
    <dgm:cxn modelId="{774106A8-9EB3-AF4B-B1B6-80C2BE79AEE0}" type="presOf" srcId="{5E88B138-F295-A448-AC27-7E440684C602}" destId="{324C8F9E-9E42-7B4C-BF6F-DBA0610DC80C}" srcOrd="0" destOrd="0" presId="urn:microsoft.com/office/officeart/2005/8/layout/process2"/>
    <dgm:cxn modelId="{BCC50FB5-4A02-4312-9A75-A79D06BE9300}" type="presOf" srcId="{1236D723-2D10-1648-BB09-A2201409D02A}" destId="{83DBAF81-E566-4765-9CF2-004987E64EBB}" srcOrd="0" destOrd="0" presId="urn:microsoft.com/office/officeart/2005/8/layout/process2"/>
    <dgm:cxn modelId="{F006DAC1-EA4A-AA4F-9E17-A0659E9E654A}" srcId="{5E88B138-F295-A448-AC27-7E440684C602}" destId="{1CBDFF21-CCAC-214E-8B77-2B5868C236B3}" srcOrd="1" destOrd="0" parTransId="{526CCC09-3148-4447-960D-9CF940D61B63}" sibTransId="{1236D723-2D10-1648-BB09-A2201409D02A}"/>
    <dgm:cxn modelId="{B8E81525-52C1-F147-AAE6-CA1747F4FBC7}" type="presParOf" srcId="{324C8F9E-9E42-7B4C-BF6F-DBA0610DC80C}" destId="{00017277-B153-6F4D-BD0C-32A9B2C10765}" srcOrd="0" destOrd="0" presId="urn:microsoft.com/office/officeart/2005/8/layout/process2"/>
    <dgm:cxn modelId="{5C9E5EE7-54CF-AB4F-B797-A11AACF8D566}" type="presParOf" srcId="{324C8F9E-9E42-7B4C-BF6F-DBA0610DC80C}" destId="{44DD25A2-8AA7-AD4E-A3FD-67DB2B113F81}" srcOrd="1" destOrd="0" presId="urn:microsoft.com/office/officeart/2005/8/layout/process2"/>
    <dgm:cxn modelId="{E57BD2B2-9B9A-9E46-A852-3808910EABB1}" type="presParOf" srcId="{44DD25A2-8AA7-AD4E-A3FD-67DB2B113F81}" destId="{7DC3A5ED-0C7D-B34B-811E-A5DB99A32AF2}" srcOrd="0" destOrd="0" presId="urn:microsoft.com/office/officeart/2005/8/layout/process2"/>
    <dgm:cxn modelId="{191C391C-1AAC-C44F-83B1-9704B5513116}" type="presParOf" srcId="{324C8F9E-9E42-7B4C-BF6F-DBA0610DC80C}" destId="{E4A48802-4BCA-8442-99DB-5F6624B1742B}" srcOrd="2" destOrd="0" presId="urn:microsoft.com/office/officeart/2005/8/layout/process2"/>
    <dgm:cxn modelId="{C7583D07-99F6-4AE2-96CD-BBE364E2218B}" type="presParOf" srcId="{324C8F9E-9E42-7B4C-BF6F-DBA0610DC80C}" destId="{83DBAF81-E566-4765-9CF2-004987E64EBB}" srcOrd="3" destOrd="0" presId="urn:microsoft.com/office/officeart/2005/8/layout/process2"/>
    <dgm:cxn modelId="{983FAEB2-0E0F-41DB-A83E-14F76EEBD5C2}" type="presParOf" srcId="{83DBAF81-E566-4765-9CF2-004987E64EBB}" destId="{4B514949-492F-455E-8F43-D82E27429470}" srcOrd="0" destOrd="0" presId="urn:microsoft.com/office/officeart/2005/8/layout/process2"/>
    <dgm:cxn modelId="{E579054D-1E1D-43C0-8396-837C5E6FC9F5}" type="presParOf" srcId="{324C8F9E-9E42-7B4C-BF6F-DBA0610DC80C}" destId="{6017E119-590B-43D2-B0FC-B3B62BF50CBE}" srcOrd="4" destOrd="0" presId="urn:microsoft.com/office/officeart/2005/8/layout/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E88B138-F295-A448-AC27-7E440684C602}" type="doc">
      <dgm:prSet loTypeId="urn:microsoft.com/office/officeart/2005/8/layout/process2" loCatId="" qsTypeId="urn:microsoft.com/office/officeart/2005/8/quickstyle/simple1" qsCatId="simple" csTypeId="urn:microsoft.com/office/officeart/2005/8/colors/colorful1" csCatId="colorful" phldr="1"/>
      <dgm:spPr/>
      <dgm:t>
        <a:bodyPr/>
        <a:lstStyle/>
        <a:p>
          <a:endParaRPr kumimoji="1" lang="ja-JP" altLang="en-US"/>
        </a:p>
      </dgm:t>
    </dgm:pt>
    <dgm:pt modelId="{8F5459D2-B4C5-DB4C-8C69-289F4E4FF027}">
      <dgm:prSet phldrT="[テキスト]" custT="1"/>
      <dgm:spPr>
        <a:ln>
          <a:solidFill>
            <a:schemeClr val="accent2"/>
          </a:solidFill>
        </a:ln>
      </dgm:spPr>
      <dgm:t>
        <a:bodyPr/>
        <a:lstStyle/>
        <a:p>
          <a:pPr>
            <a:spcAft>
              <a:spcPts val="0"/>
            </a:spcAft>
          </a:pPr>
          <a:r>
            <a:rPr kumimoji="1" lang="en-US" altLang="ja-JP" sz="2000" u="sng" dirty="0">
              <a:latin typeface="Meiryo UI" panose="020B0604030504040204" pitchFamily="34" charset="-128"/>
              <a:ea typeface="Meiryo UI" panose="020B0604030504040204" pitchFamily="34" charset="-128"/>
            </a:rPr>
            <a:t>Step</a:t>
          </a:r>
          <a:r>
            <a:rPr kumimoji="1" lang="ja-JP" altLang="en-US" sz="2000" u="sng">
              <a:latin typeface="Meiryo UI" panose="020B0604030504040204" pitchFamily="34" charset="-128"/>
              <a:ea typeface="Meiryo UI" panose="020B0604030504040204" pitchFamily="34" charset="-128"/>
            </a:rPr>
            <a:t>①</a:t>
          </a:r>
          <a:endParaRPr kumimoji="1" lang="en-US" altLang="ja-JP" sz="2000" u="sng" dirty="0">
            <a:latin typeface="Meiryo UI" panose="020B0604030504040204" pitchFamily="34" charset="-128"/>
            <a:ea typeface="Meiryo UI" panose="020B0604030504040204" pitchFamily="34" charset="-128"/>
          </a:endParaRPr>
        </a:p>
        <a:p>
          <a:pPr>
            <a:spcAft>
              <a:spcPts val="0"/>
            </a:spcAft>
          </a:pPr>
          <a:r>
            <a:rPr kumimoji="1" lang="ja-JP" altLang="en-US" sz="2000">
              <a:latin typeface="Meiryo UI" panose="020B0604030504040204" pitchFamily="34" charset="-128"/>
              <a:ea typeface="Meiryo UI" panose="020B0604030504040204" pitchFamily="34" charset="-128"/>
            </a:rPr>
            <a:t>事前学習</a:t>
          </a:r>
        </a:p>
      </dgm:t>
    </dgm:pt>
    <dgm:pt modelId="{66FF2179-D7A1-BD46-B2DB-1A3863E2E0BD}" type="parTrans" cxnId="{B014B582-096F-234B-8691-7CE03CFE2603}">
      <dgm:prSet/>
      <dgm:spPr/>
      <dgm:t>
        <a:bodyPr/>
        <a:lstStyle/>
        <a:p>
          <a:endParaRPr kumimoji="1" lang="ja-JP" altLang="en-US">
            <a:latin typeface="Meiryo UI" panose="020B0604030504040204" pitchFamily="34" charset="-128"/>
            <a:ea typeface="Meiryo UI" panose="020B0604030504040204" pitchFamily="34" charset="-128"/>
          </a:endParaRPr>
        </a:p>
      </dgm:t>
    </dgm:pt>
    <dgm:pt modelId="{ABD3BDCB-954F-524C-A678-499ACA290398}" type="sibTrans" cxnId="{B014B582-096F-234B-8691-7CE03CFE2603}">
      <dgm:prSet/>
      <dgm:spPr/>
      <dgm:t>
        <a:bodyPr/>
        <a:lstStyle/>
        <a:p>
          <a:endParaRPr kumimoji="1" lang="ja-JP" altLang="en-US">
            <a:latin typeface="Meiryo UI" panose="020B0604030504040204" pitchFamily="34" charset="-128"/>
            <a:ea typeface="Meiryo UI" panose="020B0604030504040204" pitchFamily="34" charset="-128"/>
          </a:endParaRPr>
        </a:p>
      </dgm:t>
    </dgm:pt>
    <dgm:pt modelId="{1CBDFF21-CCAC-214E-8B77-2B5868C236B3}">
      <dgm:prSet phldrT="[テキスト]" custT="1"/>
      <dgm:spPr>
        <a:ln>
          <a:solidFill>
            <a:schemeClr val="accent3"/>
          </a:solidFill>
        </a:ln>
      </dgm:spPr>
      <dgm:t>
        <a:bodyPr/>
        <a:lstStyle/>
        <a:p>
          <a:pPr>
            <a:spcAft>
              <a:spcPts val="0"/>
            </a:spcAft>
          </a:pPr>
          <a:r>
            <a:rPr kumimoji="1" lang="en-US" altLang="ja-JP" sz="2000" u="sng" dirty="0">
              <a:latin typeface="Meiryo UI" panose="020B0604030504040204" pitchFamily="34" charset="-128"/>
              <a:ea typeface="Meiryo UI" panose="020B0604030504040204" pitchFamily="34" charset="-128"/>
            </a:rPr>
            <a:t>Step</a:t>
          </a:r>
          <a:r>
            <a:rPr kumimoji="1" lang="ja-JP" altLang="en-US" sz="2000" u="sng">
              <a:latin typeface="Meiryo UI" panose="020B0604030504040204" pitchFamily="34" charset="-128"/>
              <a:ea typeface="Meiryo UI" panose="020B0604030504040204" pitchFamily="34" charset="-128"/>
            </a:rPr>
            <a:t>②</a:t>
          </a:r>
          <a:endParaRPr kumimoji="1" lang="en-US" altLang="ja-JP" sz="2000" u="sng" dirty="0">
            <a:latin typeface="Meiryo UI" panose="020B0604030504040204" pitchFamily="34" charset="-128"/>
            <a:ea typeface="Meiryo UI" panose="020B0604030504040204" pitchFamily="34" charset="-128"/>
          </a:endParaRPr>
        </a:p>
        <a:p>
          <a:pPr>
            <a:spcAft>
              <a:spcPts val="0"/>
            </a:spcAft>
          </a:pPr>
          <a:r>
            <a:rPr kumimoji="1" lang="ja-JP" altLang="en-US" sz="2000">
              <a:latin typeface="Meiryo UI" panose="020B0604030504040204" pitchFamily="34" charset="-128"/>
              <a:ea typeface="Meiryo UI" panose="020B0604030504040204" pitchFamily="34" charset="-128"/>
            </a:rPr>
            <a:t>設計</a:t>
          </a:r>
        </a:p>
      </dgm:t>
    </dgm:pt>
    <dgm:pt modelId="{526CCC09-3148-4447-960D-9CF940D61B63}" type="parTrans" cxnId="{F006DAC1-EA4A-AA4F-9E17-A0659E9E654A}">
      <dgm:prSet/>
      <dgm:spPr/>
      <dgm:t>
        <a:bodyPr/>
        <a:lstStyle/>
        <a:p>
          <a:endParaRPr kumimoji="1" lang="ja-JP" altLang="en-US">
            <a:latin typeface="Meiryo UI" panose="020B0604030504040204" pitchFamily="34" charset="-128"/>
            <a:ea typeface="Meiryo UI" panose="020B0604030504040204" pitchFamily="34" charset="-128"/>
          </a:endParaRPr>
        </a:p>
      </dgm:t>
    </dgm:pt>
    <dgm:pt modelId="{1236D723-2D10-1648-BB09-A2201409D02A}" type="sibTrans" cxnId="{F006DAC1-EA4A-AA4F-9E17-A0659E9E654A}">
      <dgm:prSet/>
      <dgm:spPr/>
      <dgm:t>
        <a:bodyPr/>
        <a:lstStyle/>
        <a:p>
          <a:endParaRPr kumimoji="1" lang="ja-JP" altLang="en-US">
            <a:latin typeface="Meiryo UI" panose="020B0604030504040204" pitchFamily="34" charset="-128"/>
            <a:ea typeface="Meiryo UI" panose="020B0604030504040204" pitchFamily="34" charset="-128"/>
          </a:endParaRPr>
        </a:p>
      </dgm:t>
    </dgm:pt>
    <dgm:pt modelId="{62A0E002-E97B-8440-AAEE-A311F5A9BC83}">
      <dgm:prSet phldrT="[テキスト]" custT="1"/>
      <dgm:spPr>
        <a:ln>
          <a:solidFill>
            <a:schemeClr val="accent4"/>
          </a:solidFill>
        </a:ln>
      </dgm:spPr>
      <dgm:t>
        <a:bodyPr/>
        <a:lstStyle/>
        <a:p>
          <a:pPr>
            <a:spcAft>
              <a:spcPts val="0"/>
            </a:spcAft>
          </a:pPr>
          <a:r>
            <a:rPr kumimoji="1" lang="en-US" altLang="ja-JP" sz="2000" u="sng" dirty="0">
              <a:latin typeface="Meiryo UI" panose="020B0604030504040204" pitchFamily="34" charset="-128"/>
              <a:ea typeface="Meiryo UI" panose="020B0604030504040204" pitchFamily="34" charset="-128"/>
            </a:rPr>
            <a:t>Step</a:t>
          </a:r>
          <a:r>
            <a:rPr kumimoji="1" lang="ja-JP" altLang="en-US" sz="2000" u="sng">
              <a:latin typeface="Meiryo UI" panose="020B0604030504040204" pitchFamily="34" charset="-128"/>
              <a:ea typeface="Meiryo UI" panose="020B0604030504040204" pitchFamily="34" charset="-128"/>
            </a:rPr>
            <a:t>③</a:t>
          </a:r>
          <a:endParaRPr kumimoji="1" lang="en-US" altLang="ja-JP" sz="2000" u="sng" dirty="0">
            <a:latin typeface="Meiryo UI" panose="020B0604030504040204" pitchFamily="34" charset="-128"/>
            <a:ea typeface="Meiryo UI" panose="020B0604030504040204" pitchFamily="34" charset="-128"/>
          </a:endParaRPr>
        </a:p>
        <a:p>
          <a:pPr>
            <a:spcAft>
              <a:spcPts val="0"/>
            </a:spcAft>
          </a:pPr>
          <a:r>
            <a:rPr kumimoji="1" lang="ja-JP" altLang="en-US" sz="2000">
              <a:latin typeface="Meiryo UI" panose="020B0604030504040204" pitchFamily="34" charset="-128"/>
              <a:ea typeface="Meiryo UI" panose="020B0604030504040204" pitchFamily="34" charset="-128"/>
            </a:rPr>
            <a:t>コーディング</a:t>
          </a:r>
        </a:p>
      </dgm:t>
    </dgm:pt>
    <dgm:pt modelId="{40A1AF8A-73D1-DD43-AED6-BC1ACAA7EAD5}" type="parTrans" cxnId="{E9624DB0-0865-F845-877D-17BBCB4D43BF}">
      <dgm:prSet/>
      <dgm:spPr/>
      <dgm:t>
        <a:bodyPr/>
        <a:lstStyle/>
        <a:p>
          <a:endParaRPr kumimoji="1" lang="ja-JP" altLang="en-US">
            <a:latin typeface="Meiryo UI" panose="020B0604030504040204" pitchFamily="34" charset="-128"/>
            <a:ea typeface="Meiryo UI" panose="020B0604030504040204" pitchFamily="34" charset="-128"/>
          </a:endParaRPr>
        </a:p>
      </dgm:t>
    </dgm:pt>
    <dgm:pt modelId="{43709E74-C119-1B46-A40F-679B68D2E45C}" type="sibTrans" cxnId="{E9624DB0-0865-F845-877D-17BBCB4D43BF}">
      <dgm:prSet/>
      <dgm:spPr/>
      <dgm:t>
        <a:bodyPr/>
        <a:lstStyle/>
        <a:p>
          <a:endParaRPr kumimoji="1" lang="ja-JP" altLang="en-US">
            <a:latin typeface="Meiryo UI" panose="020B0604030504040204" pitchFamily="34" charset="-128"/>
            <a:ea typeface="Meiryo UI" panose="020B0604030504040204" pitchFamily="34" charset="-128"/>
          </a:endParaRPr>
        </a:p>
      </dgm:t>
    </dgm:pt>
    <dgm:pt modelId="{A99C5563-5991-4541-9DC8-2B0E40490E4C}">
      <dgm:prSet custT="1"/>
      <dgm:spPr>
        <a:ln>
          <a:solidFill>
            <a:schemeClr val="accent5"/>
          </a:solidFill>
        </a:ln>
      </dgm:spPr>
      <dgm:t>
        <a:bodyPr/>
        <a:lstStyle/>
        <a:p>
          <a:pPr>
            <a:spcAft>
              <a:spcPts val="0"/>
            </a:spcAft>
          </a:pPr>
          <a:r>
            <a:rPr kumimoji="1" lang="en-US" altLang="ja-JP" sz="2000" u="sng" dirty="0">
              <a:latin typeface="Meiryo UI" panose="020B0604030504040204" pitchFamily="34" charset="-128"/>
              <a:ea typeface="Meiryo UI" panose="020B0604030504040204" pitchFamily="34" charset="-128"/>
            </a:rPr>
            <a:t>Step</a:t>
          </a:r>
          <a:r>
            <a:rPr kumimoji="1" lang="ja-JP" altLang="en-US" sz="2000" u="sng">
              <a:latin typeface="Meiryo UI" panose="020B0604030504040204" pitchFamily="34" charset="-128"/>
              <a:ea typeface="Meiryo UI" panose="020B0604030504040204" pitchFamily="34" charset="-128"/>
            </a:rPr>
            <a:t>④</a:t>
          </a:r>
          <a:endParaRPr kumimoji="1" lang="en-US" altLang="ja-JP" sz="2000" u="sng" dirty="0">
            <a:latin typeface="Meiryo UI" panose="020B0604030504040204" pitchFamily="34" charset="-128"/>
            <a:ea typeface="Meiryo UI" panose="020B0604030504040204" pitchFamily="34" charset="-128"/>
          </a:endParaRPr>
        </a:p>
        <a:p>
          <a:pPr>
            <a:spcAft>
              <a:spcPts val="0"/>
            </a:spcAft>
          </a:pPr>
          <a:r>
            <a:rPr kumimoji="1" lang="ja-JP" altLang="en-US" sz="2000">
              <a:latin typeface="Meiryo UI" panose="020B0604030504040204" pitchFamily="34" charset="-128"/>
              <a:ea typeface="Meiryo UI" panose="020B0604030504040204" pitchFamily="34" charset="-128"/>
            </a:rPr>
            <a:t>インフラ構築</a:t>
          </a:r>
        </a:p>
      </dgm:t>
    </dgm:pt>
    <dgm:pt modelId="{AFB354C2-1942-9F48-AC17-46CA508B24D6}" type="parTrans" cxnId="{F905C7B5-1E9A-C543-A5D4-A0787E0C96D2}">
      <dgm:prSet/>
      <dgm:spPr/>
      <dgm:t>
        <a:bodyPr/>
        <a:lstStyle/>
        <a:p>
          <a:endParaRPr kumimoji="1" lang="ja-JP" altLang="en-US">
            <a:latin typeface="Meiryo UI" panose="020B0604030504040204" pitchFamily="34" charset="-128"/>
            <a:ea typeface="Meiryo UI" panose="020B0604030504040204" pitchFamily="34" charset="-128"/>
          </a:endParaRPr>
        </a:p>
      </dgm:t>
    </dgm:pt>
    <dgm:pt modelId="{C87E4528-6E3B-E84B-979E-95E32C78C812}" type="sibTrans" cxnId="{F905C7B5-1E9A-C543-A5D4-A0787E0C96D2}">
      <dgm:prSet/>
      <dgm:spPr/>
      <dgm:t>
        <a:bodyPr/>
        <a:lstStyle/>
        <a:p>
          <a:endParaRPr kumimoji="1" lang="ja-JP" altLang="en-US">
            <a:latin typeface="Meiryo UI" panose="020B0604030504040204" pitchFamily="34" charset="-128"/>
            <a:ea typeface="Meiryo UI" panose="020B0604030504040204" pitchFamily="34" charset="-128"/>
          </a:endParaRPr>
        </a:p>
      </dgm:t>
    </dgm:pt>
    <dgm:pt modelId="{324C8F9E-9E42-7B4C-BF6F-DBA0610DC80C}" type="pres">
      <dgm:prSet presAssocID="{5E88B138-F295-A448-AC27-7E440684C602}" presName="linearFlow" presStyleCnt="0">
        <dgm:presLayoutVars>
          <dgm:resizeHandles val="exact"/>
        </dgm:presLayoutVars>
      </dgm:prSet>
      <dgm:spPr/>
    </dgm:pt>
    <dgm:pt modelId="{00017277-B153-6F4D-BD0C-32A9B2C10765}" type="pres">
      <dgm:prSet presAssocID="{8F5459D2-B4C5-DB4C-8C69-289F4E4FF027}" presName="node" presStyleLbl="node1" presStyleIdx="0" presStyleCnt="4">
        <dgm:presLayoutVars>
          <dgm:bulletEnabled val="1"/>
        </dgm:presLayoutVars>
      </dgm:prSet>
      <dgm:spPr/>
    </dgm:pt>
    <dgm:pt modelId="{44DD25A2-8AA7-AD4E-A3FD-67DB2B113F81}" type="pres">
      <dgm:prSet presAssocID="{ABD3BDCB-954F-524C-A678-499ACA290398}" presName="sibTrans" presStyleLbl="sibTrans2D1" presStyleIdx="0" presStyleCnt="3"/>
      <dgm:spPr/>
    </dgm:pt>
    <dgm:pt modelId="{7DC3A5ED-0C7D-B34B-811E-A5DB99A32AF2}" type="pres">
      <dgm:prSet presAssocID="{ABD3BDCB-954F-524C-A678-499ACA290398}" presName="connectorText" presStyleLbl="sibTrans2D1" presStyleIdx="0" presStyleCnt="3"/>
      <dgm:spPr/>
    </dgm:pt>
    <dgm:pt modelId="{E4A48802-4BCA-8442-99DB-5F6624B1742B}" type="pres">
      <dgm:prSet presAssocID="{1CBDFF21-CCAC-214E-8B77-2B5868C236B3}" presName="node" presStyleLbl="node1" presStyleIdx="1" presStyleCnt="4" custScaleY="100072">
        <dgm:presLayoutVars>
          <dgm:bulletEnabled val="1"/>
        </dgm:presLayoutVars>
      </dgm:prSet>
      <dgm:spPr/>
    </dgm:pt>
    <dgm:pt modelId="{81074BE6-A9CA-E64D-9BBA-BFB2A398C484}" type="pres">
      <dgm:prSet presAssocID="{1236D723-2D10-1648-BB09-A2201409D02A}" presName="sibTrans" presStyleLbl="sibTrans2D1" presStyleIdx="1" presStyleCnt="3"/>
      <dgm:spPr/>
    </dgm:pt>
    <dgm:pt modelId="{23FE31B4-0DA5-BC45-AF4B-3F8C68F287D2}" type="pres">
      <dgm:prSet presAssocID="{1236D723-2D10-1648-BB09-A2201409D02A}" presName="connectorText" presStyleLbl="sibTrans2D1" presStyleIdx="1" presStyleCnt="3"/>
      <dgm:spPr/>
    </dgm:pt>
    <dgm:pt modelId="{A3CCC3DD-9B96-CF4C-9381-1DB5D9CFD37C}" type="pres">
      <dgm:prSet presAssocID="{62A0E002-E97B-8440-AAEE-A311F5A9BC83}" presName="node" presStyleLbl="node1" presStyleIdx="2" presStyleCnt="4">
        <dgm:presLayoutVars>
          <dgm:bulletEnabled val="1"/>
        </dgm:presLayoutVars>
      </dgm:prSet>
      <dgm:spPr/>
    </dgm:pt>
    <dgm:pt modelId="{9BD9624E-7949-8846-BEA7-D66F38EDDF00}" type="pres">
      <dgm:prSet presAssocID="{43709E74-C119-1B46-A40F-679B68D2E45C}" presName="sibTrans" presStyleLbl="sibTrans2D1" presStyleIdx="2" presStyleCnt="3"/>
      <dgm:spPr/>
    </dgm:pt>
    <dgm:pt modelId="{7D5645A2-626A-D74B-8B3D-B5498E186CCF}" type="pres">
      <dgm:prSet presAssocID="{43709E74-C119-1B46-A40F-679B68D2E45C}" presName="connectorText" presStyleLbl="sibTrans2D1" presStyleIdx="2" presStyleCnt="3"/>
      <dgm:spPr/>
    </dgm:pt>
    <dgm:pt modelId="{00633C4D-4455-214D-8FBB-FDAB5F200EC5}" type="pres">
      <dgm:prSet presAssocID="{A99C5563-5991-4541-9DC8-2B0E40490E4C}" presName="node" presStyleLbl="node1" presStyleIdx="3" presStyleCnt="4" custScaleY="100072">
        <dgm:presLayoutVars>
          <dgm:bulletEnabled val="1"/>
        </dgm:presLayoutVars>
      </dgm:prSet>
      <dgm:spPr/>
    </dgm:pt>
  </dgm:ptLst>
  <dgm:cxnLst>
    <dgm:cxn modelId="{4C5F5229-AF68-0C40-BE6E-8F8E2CD873CE}" type="presOf" srcId="{62A0E002-E97B-8440-AAEE-A311F5A9BC83}" destId="{A3CCC3DD-9B96-CF4C-9381-1DB5D9CFD37C}" srcOrd="0" destOrd="0" presId="urn:microsoft.com/office/officeart/2005/8/layout/process2"/>
    <dgm:cxn modelId="{2FC58F34-0363-514A-85C1-2601438811EF}" type="presOf" srcId="{ABD3BDCB-954F-524C-A678-499ACA290398}" destId="{44DD25A2-8AA7-AD4E-A3FD-67DB2B113F81}" srcOrd="0" destOrd="0" presId="urn:microsoft.com/office/officeart/2005/8/layout/process2"/>
    <dgm:cxn modelId="{2A0D0F71-F18D-124C-9C68-EBA108D340E7}" type="presOf" srcId="{1236D723-2D10-1648-BB09-A2201409D02A}" destId="{81074BE6-A9CA-E64D-9BBA-BFB2A398C484}" srcOrd="0" destOrd="0" presId="urn:microsoft.com/office/officeart/2005/8/layout/process2"/>
    <dgm:cxn modelId="{4F789C54-EE88-A24B-A9D4-197611259C34}" type="presOf" srcId="{8F5459D2-B4C5-DB4C-8C69-289F4E4FF027}" destId="{00017277-B153-6F4D-BD0C-32A9B2C10765}" srcOrd="0" destOrd="0" presId="urn:microsoft.com/office/officeart/2005/8/layout/process2"/>
    <dgm:cxn modelId="{16ADCB79-EB38-8343-9C47-3F15F861B6D5}" type="presOf" srcId="{ABD3BDCB-954F-524C-A678-499ACA290398}" destId="{7DC3A5ED-0C7D-B34B-811E-A5DB99A32AF2}" srcOrd="1" destOrd="0" presId="urn:microsoft.com/office/officeart/2005/8/layout/process2"/>
    <dgm:cxn modelId="{4EE75E7D-A594-F848-AD12-CF2D42678011}" type="presOf" srcId="{1CBDFF21-CCAC-214E-8B77-2B5868C236B3}" destId="{E4A48802-4BCA-8442-99DB-5F6624B1742B}" srcOrd="0" destOrd="0" presId="urn:microsoft.com/office/officeart/2005/8/layout/process2"/>
    <dgm:cxn modelId="{B014B582-096F-234B-8691-7CE03CFE2603}" srcId="{5E88B138-F295-A448-AC27-7E440684C602}" destId="{8F5459D2-B4C5-DB4C-8C69-289F4E4FF027}" srcOrd="0" destOrd="0" parTransId="{66FF2179-D7A1-BD46-B2DB-1A3863E2E0BD}" sibTransId="{ABD3BDCB-954F-524C-A678-499ACA290398}"/>
    <dgm:cxn modelId="{D9F29A84-4AA7-D241-B9AB-ED509D331885}" type="presOf" srcId="{43709E74-C119-1B46-A40F-679B68D2E45C}" destId="{7D5645A2-626A-D74B-8B3D-B5498E186CCF}" srcOrd="1" destOrd="0" presId="urn:microsoft.com/office/officeart/2005/8/layout/process2"/>
    <dgm:cxn modelId="{FBDD2594-1892-CD45-9506-D41C3BFD66DE}" type="presOf" srcId="{1236D723-2D10-1648-BB09-A2201409D02A}" destId="{23FE31B4-0DA5-BC45-AF4B-3F8C68F287D2}" srcOrd="1" destOrd="0" presId="urn:microsoft.com/office/officeart/2005/8/layout/process2"/>
    <dgm:cxn modelId="{4714D7A1-CB71-4141-BB30-1D6DE55C7706}" type="presOf" srcId="{A99C5563-5991-4541-9DC8-2B0E40490E4C}" destId="{00633C4D-4455-214D-8FBB-FDAB5F200EC5}" srcOrd="0" destOrd="0" presId="urn:microsoft.com/office/officeart/2005/8/layout/process2"/>
    <dgm:cxn modelId="{774106A8-9EB3-AF4B-B1B6-80C2BE79AEE0}" type="presOf" srcId="{5E88B138-F295-A448-AC27-7E440684C602}" destId="{324C8F9E-9E42-7B4C-BF6F-DBA0610DC80C}" srcOrd="0" destOrd="0" presId="urn:microsoft.com/office/officeart/2005/8/layout/process2"/>
    <dgm:cxn modelId="{E9624DB0-0865-F845-877D-17BBCB4D43BF}" srcId="{5E88B138-F295-A448-AC27-7E440684C602}" destId="{62A0E002-E97B-8440-AAEE-A311F5A9BC83}" srcOrd="2" destOrd="0" parTransId="{40A1AF8A-73D1-DD43-AED6-BC1ACAA7EAD5}" sibTransId="{43709E74-C119-1B46-A40F-679B68D2E45C}"/>
    <dgm:cxn modelId="{F905C7B5-1E9A-C543-A5D4-A0787E0C96D2}" srcId="{5E88B138-F295-A448-AC27-7E440684C602}" destId="{A99C5563-5991-4541-9DC8-2B0E40490E4C}" srcOrd="3" destOrd="0" parTransId="{AFB354C2-1942-9F48-AC17-46CA508B24D6}" sibTransId="{C87E4528-6E3B-E84B-979E-95E32C78C812}"/>
    <dgm:cxn modelId="{F006DAC1-EA4A-AA4F-9E17-A0659E9E654A}" srcId="{5E88B138-F295-A448-AC27-7E440684C602}" destId="{1CBDFF21-CCAC-214E-8B77-2B5868C236B3}" srcOrd="1" destOrd="0" parTransId="{526CCC09-3148-4447-960D-9CF940D61B63}" sibTransId="{1236D723-2D10-1648-BB09-A2201409D02A}"/>
    <dgm:cxn modelId="{B1A35BCC-B293-8743-A134-EA08F0E22159}" type="presOf" srcId="{43709E74-C119-1B46-A40F-679B68D2E45C}" destId="{9BD9624E-7949-8846-BEA7-D66F38EDDF00}" srcOrd="0" destOrd="0" presId="urn:microsoft.com/office/officeart/2005/8/layout/process2"/>
    <dgm:cxn modelId="{B8E81525-52C1-F147-AAE6-CA1747F4FBC7}" type="presParOf" srcId="{324C8F9E-9E42-7B4C-BF6F-DBA0610DC80C}" destId="{00017277-B153-6F4D-BD0C-32A9B2C10765}" srcOrd="0" destOrd="0" presId="urn:microsoft.com/office/officeart/2005/8/layout/process2"/>
    <dgm:cxn modelId="{5C9E5EE7-54CF-AB4F-B797-A11AACF8D566}" type="presParOf" srcId="{324C8F9E-9E42-7B4C-BF6F-DBA0610DC80C}" destId="{44DD25A2-8AA7-AD4E-A3FD-67DB2B113F81}" srcOrd="1" destOrd="0" presId="urn:microsoft.com/office/officeart/2005/8/layout/process2"/>
    <dgm:cxn modelId="{E57BD2B2-9B9A-9E46-A852-3808910EABB1}" type="presParOf" srcId="{44DD25A2-8AA7-AD4E-A3FD-67DB2B113F81}" destId="{7DC3A5ED-0C7D-B34B-811E-A5DB99A32AF2}" srcOrd="0" destOrd="0" presId="urn:microsoft.com/office/officeart/2005/8/layout/process2"/>
    <dgm:cxn modelId="{191C391C-1AAC-C44F-83B1-9704B5513116}" type="presParOf" srcId="{324C8F9E-9E42-7B4C-BF6F-DBA0610DC80C}" destId="{E4A48802-4BCA-8442-99DB-5F6624B1742B}" srcOrd="2" destOrd="0" presId="urn:microsoft.com/office/officeart/2005/8/layout/process2"/>
    <dgm:cxn modelId="{AE99C194-E048-9246-AC6D-68A20B6E0198}" type="presParOf" srcId="{324C8F9E-9E42-7B4C-BF6F-DBA0610DC80C}" destId="{81074BE6-A9CA-E64D-9BBA-BFB2A398C484}" srcOrd="3" destOrd="0" presId="urn:microsoft.com/office/officeart/2005/8/layout/process2"/>
    <dgm:cxn modelId="{F268C1E0-087A-A44E-B2FB-D17B88FCB4BC}" type="presParOf" srcId="{81074BE6-A9CA-E64D-9BBA-BFB2A398C484}" destId="{23FE31B4-0DA5-BC45-AF4B-3F8C68F287D2}" srcOrd="0" destOrd="0" presId="urn:microsoft.com/office/officeart/2005/8/layout/process2"/>
    <dgm:cxn modelId="{286AC4DD-067F-DB48-9D35-492A45792896}" type="presParOf" srcId="{324C8F9E-9E42-7B4C-BF6F-DBA0610DC80C}" destId="{A3CCC3DD-9B96-CF4C-9381-1DB5D9CFD37C}" srcOrd="4" destOrd="0" presId="urn:microsoft.com/office/officeart/2005/8/layout/process2"/>
    <dgm:cxn modelId="{6BFEAB93-60A2-994A-8060-2676975A669F}" type="presParOf" srcId="{324C8F9E-9E42-7B4C-BF6F-DBA0610DC80C}" destId="{9BD9624E-7949-8846-BEA7-D66F38EDDF00}" srcOrd="5" destOrd="0" presId="urn:microsoft.com/office/officeart/2005/8/layout/process2"/>
    <dgm:cxn modelId="{C3D2BE50-CB46-6747-AC96-34B3DDA13813}" type="presParOf" srcId="{9BD9624E-7949-8846-BEA7-D66F38EDDF00}" destId="{7D5645A2-626A-D74B-8B3D-B5498E186CCF}" srcOrd="0" destOrd="0" presId="urn:microsoft.com/office/officeart/2005/8/layout/process2"/>
    <dgm:cxn modelId="{A9D3CE7C-6C05-A142-B241-474C40EB4E63}" type="presParOf" srcId="{324C8F9E-9E42-7B4C-BF6F-DBA0610DC80C}" destId="{00633C4D-4455-214D-8FBB-FDAB5F200EC5}" srcOrd="6" destOrd="0" presId="urn:microsoft.com/office/officeart/2005/8/layout/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E88B138-F295-A448-AC27-7E440684C602}" type="doc">
      <dgm:prSet loTypeId="urn:microsoft.com/office/officeart/2005/8/layout/process2" loCatId="" qsTypeId="urn:microsoft.com/office/officeart/2005/8/quickstyle/simple1" qsCatId="simple" csTypeId="urn:microsoft.com/office/officeart/2005/8/colors/colorful1" csCatId="colorful" phldr="1"/>
      <dgm:spPr/>
      <dgm:t>
        <a:bodyPr/>
        <a:lstStyle/>
        <a:p>
          <a:endParaRPr kumimoji="1" lang="ja-JP" altLang="en-US"/>
        </a:p>
      </dgm:t>
    </dgm:pt>
    <dgm:pt modelId="{8F5459D2-B4C5-DB4C-8C69-289F4E4FF027}">
      <dgm:prSet phldrT="[テキスト]" custT="1"/>
      <dgm:spPr>
        <a:ln>
          <a:solidFill>
            <a:schemeClr val="accent2"/>
          </a:solidFill>
        </a:ln>
      </dgm:spPr>
      <dgm:t>
        <a:bodyPr/>
        <a:lstStyle/>
        <a:p>
          <a:pPr>
            <a:spcAft>
              <a:spcPts val="0"/>
            </a:spcAft>
          </a:pPr>
          <a:r>
            <a:rPr kumimoji="1" lang="en-US" altLang="ja-JP" sz="2000" u="sng" dirty="0">
              <a:latin typeface="Meiryo UI" panose="020B0604030504040204" pitchFamily="34" charset="-128"/>
              <a:ea typeface="Meiryo UI" panose="020B0604030504040204" pitchFamily="34" charset="-128"/>
            </a:rPr>
            <a:t>Step</a:t>
          </a:r>
          <a:r>
            <a:rPr kumimoji="1" lang="ja-JP" altLang="en-US" sz="2000" u="sng">
              <a:latin typeface="Meiryo UI" panose="020B0604030504040204" pitchFamily="34" charset="-128"/>
              <a:ea typeface="Meiryo UI" panose="020B0604030504040204" pitchFamily="34" charset="-128"/>
            </a:rPr>
            <a:t>①</a:t>
          </a:r>
          <a:endParaRPr kumimoji="1" lang="en-US" altLang="ja-JP" sz="2000" u="sng" dirty="0">
            <a:latin typeface="Meiryo UI" panose="020B0604030504040204" pitchFamily="34" charset="-128"/>
            <a:ea typeface="Meiryo UI" panose="020B0604030504040204" pitchFamily="34" charset="-128"/>
          </a:endParaRPr>
        </a:p>
        <a:p>
          <a:pPr>
            <a:spcAft>
              <a:spcPts val="0"/>
            </a:spcAft>
          </a:pPr>
          <a:r>
            <a:rPr kumimoji="1" lang="ja-JP" altLang="en-US" sz="2000">
              <a:latin typeface="Meiryo UI" panose="020B0604030504040204" pitchFamily="34" charset="-128"/>
              <a:ea typeface="Meiryo UI" panose="020B0604030504040204" pitchFamily="34" charset="-128"/>
            </a:rPr>
            <a:t>事前学習</a:t>
          </a:r>
        </a:p>
      </dgm:t>
    </dgm:pt>
    <dgm:pt modelId="{66FF2179-D7A1-BD46-B2DB-1A3863E2E0BD}" type="parTrans" cxnId="{B014B582-096F-234B-8691-7CE03CFE2603}">
      <dgm:prSet/>
      <dgm:spPr/>
      <dgm:t>
        <a:bodyPr/>
        <a:lstStyle/>
        <a:p>
          <a:endParaRPr kumimoji="1" lang="ja-JP" altLang="en-US">
            <a:latin typeface="Meiryo UI" panose="020B0604030504040204" pitchFamily="34" charset="-128"/>
            <a:ea typeface="Meiryo UI" panose="020B0604030504040204" pitchFamily="34" charset="-128"/>
          </a:endParaRPr>
        </a:p>
      </dgm:t>
    </dgm:pt>
    <dgm:pt modelId="{ABD3BDCB-954F-524C-A678-499ACA290398}" type="sibTrans" cxnId="{B014B582-096F-234B-8691-7CE03CFE2603}">
      <dgm:prSet/>
      <dgm:spPr/>
      <dgm:t>
        <a:bodyPr/>
        <a:lstStyle/>
        <a:p>
          <a:endParaRPr kumimoji="1" lang="ja-JP" altLang="en-US">
            <a:latin typeface="Meiryo UI" panose="020B0604030504040204" pitchFamily="34" charset="-128"/>
            <a:ea typeface="Meiryo UI" panose="020B0604030504040204" pitchFamily="34" charset="-128"/>
          </a:endParaRPr>
        </a:p>
      </dgm:t>
    </dgm:pt>
    <dgm:pt modelId="{1CBDFF21-CCAC-214E-8B77-2B5868C236B3}">
      <dgm:prSet phldrT="[テキスト]" custT="1"/>
      <dgm:spPr>
        <a:ln>
          <a:solidFill>
            <a:schemeClr val="accent3"/>
          </a:solidFill>
        </a:ln>
      </dgm:spPr>
      <dgm:t>
        <a:bodyPr/>
        <a:lstStyle/>
        <a:p>
          <a:pPr>
            <a:spcAft>
              <a:spcPts val="0"/>
            </a:spcAft>
          </a:pPr>
          <a:r>
            <a:rPr kumimoji="1" lang="en-US" altLang="ja-JP" sz="2000" u="sng" dirty="0">
              <a:latin typeface="Meiryo UI" panose="020B0604030504040204" pitchFamily="34" charset="-128"/>
              <a:ea typeface="Meiryo UI" panose="020B0604030504040204" pitchFamily="34" charset="-128"/>
            </a:rPr>
            <a:t>Step</a:t>
          </a:r>
          <a:r>
            <a:rPr kumimoji="1" lang="ja-JP" altLang="en-US" sz="2000" u="sng">
              <a:latin typeface="Meiryo UI" panose="020B0604030504040204" pitchFamily="34" charset="-128"/>
              <a:ea typeface="Meiryo UI" panose="020B0604030504040204" pitchFamily="34" charset="-128"/>
            </a:rPr>
            <a:t>②</a:t>
          </a:r>
          <a:endParaRPr kumimoji="1" lang="en-US" altLang="ja-JP" sz="2000" u="sng" dirty="0">
            <a:latin typeface="Meiryo UI" panose="020B0604030504040204" pitchFamily="34" charset="-128"/>
            <a:ea typeface="Meiryo UI" panose="020B0604030504040204" pitchFamily="34" charset="-128"/>
          </a:endParaRPr>
        </a:p>
        <a:p>
          <a:pPr>
            <a:spcAft>
              <a:spcPts val="0"/>
            </a:spcAft>
          </a:pPr>
          <a:r>
            <a:rPr kumimoji="1" lang="ja-JP" altLang="en-US" sz="2000">
              <a:latin typeface="Meiryo UI" panose="020B0604030504040204" pitchFamily="34" charset="-128"/>
              <a:ea typeface="Meiryo UI" panose="020B0604030504040204" pitchFamily="34" charset="-128"/>
            </a:rPr>
            <a:t>設計</a:t>
          </a:r>
        </a:p>
      </dgm:t>
    </dgm:pt>
    <dgm:pt modelId="{526CCC09-3148-4447-960D-9CF940D61B63}" type="parTrans" cxnId="{F006DAC1-EA4A-AA4F-9E17-A0659E9E654A}">
      <dgm:prSet/>
      <dgm:spPr/>
      <dgm:t>
        <a:bodyPr/>
        <a:lstStyle/>
        <a:p>
          <a:endParaRPr kumimoji="1" lang="ja-JP" altLang="en-US">
            <a:latin typeface="Meiryo UI" panose="020B0604030504040204" pitchFamily="34" charset="-128"/>
            <a:ea typeface="Meiryo UI" panose="020B0604030504040204" pitchFamily="34" charset="-128"/>
          </a:endParaRPr>
        </a:p>
      </dgm:t>
    </dgm:pt>
    <dgm:pt modelId="{1236D723-2D10-1648-BB09-A2201409D02A}" type="sibTrans" cxnId="{F006DAC1-EA4A-AA4F-9E17-A0659E9E654A}">
      <dgm:prSet/>
      <dgm:spPr/>
      <dgm:t>
        <a:bodyPr/>
        <a:lstStyle/>
        <a:p>
          <a:endParaRPr kumimoji="1" lang="ja-JP" altLang="en-US">
            <a:latin typeface="Meiryo UI" panose="020B0604030504040204" pitchFamily="34" charset="-128"/>
            <a:ea typeface="Meiryo UI" panose="020B0604030504040204" pitchFamily="34" charset="-128"/>
          </a:endParaRPr>
        </a:p>
      </dgm:t>
    </dgm:pt>
    <dgm:pt modelId="{62A0E002-E97B-8440-AAEE-A311F5A9BC83}">
      <dgm:prSet phldrT="[テキスト]" custT="1"/>
      <dgm:spPr>
        <a:ln>
          <a:solidFill>
            <a:schemeClr val="accent4"/>
          </a:solidFill>
        </a:ln>
      </dgm:spPr>
      <dgm:t>
        <a:bodyPr/>
        <a:lstStyle/>
        <a:p>
          <a:pPr>
            <a:spcAft>
              <a:spcPts val="0"/>
            </a:spcAft>
          </a:pPr>
          <a:r>
            <a:rPr kumimoji="1" lang="en-US" altLang="ja-JP" sz="2000" u="sng" dirty="0">
              <a:latin typeface="Meiryo UI" panose="020B0604030504040204" pitchFamily="34" charset="-128"/>
              <a:ea typeface="Meiryo UI" panose="020B0604030504040204" pitchFamily="34" charset="-128"/>
            </a:rPr>
            <a:t>Step</a:t>
          </a:r>
          <a:r>
            <a:rPr kumimoji="1" lang="ja-JP" altLang="en-US" sz="2000" u="sng">
              <a:latin typeface="Meiryo UI" panose="020B0604030504040204" pitchFamily="34" charset="-128"/>
              <a:ea typeface="Meiryo UI" panose="020B0604030504040204" pitchFamily="34" charset="-128"/>
            </a:rPr>
            <a:t>③</a:t>
          </a:r>
          <a:endParaRPr kumimoji="1" lang="en-US" altLang="ja-JP" sz="2000" u="sng" dirty="0">
            <a:latin typeface="Meiryo UI" panose="020B0604030504040204" pitchFamily="34" charset="-128"/>
            <a:ea typeface="Meiryo UI" panose="020B0604030504040204" pitchFamily="34" charset="-128"/>
          </a:endParaRPr>
        </a:p>
        <a:p>
          <a:pPr>
            <a:spcAft>
              <a:spcPts val="0"/>
            </a:spcAft>
          </a:pPr>
          <a:r>
            <a:rPr kumimoji="1" lang="ja-JP" altLang="en-US" sz="2000">
              <a:latin typeface="Meiryo UI" panose="020B0604030504040204" pitchFamily="34" charset="-128"/>
              <a:ea typeface="Meiryo UI" panose="020B0604030504040204" pitchFamily="34" charset="-128"/>
            </a:rPr>
            <a:t>コーディング</a:t>
          </a:r>
        </a:p>
      </dgm:t>
    </dgm:pt>
    <dgm:pt modelId="{40A1AF8A-73D1-DD43-AED6-BC1ACAA7EAD5}" type="parTrans" cxnId="{E9624DB0-0865-F845-877D-17BBCB4D43BF}">
      <dgm:prSet/>
      <dgm:spPr/>
      <dgm:t>
        <a:bodyPr/>
        <a:lstStyle/>
        <a:p>
          <a:endParaRPr kumimoji="1" lang="ja-JP" altLang="en-US">
            <a:latin typeface="Meiryo UI" panose="020B0604030504040204" pitchFamily="34" charset="-128"/>
            <a:ea typeface="Meiryo UI" panose="020B0604030504040204" pitchFamily="34" charset="-128"/>
          </a:endParaRPr>
        </a:p>
      </dgm:t>
    </dgm:pt>
    <dgm:pt modelId="{43709E74-C119-1B46-A40F-679B68D2E45C}" type="sibTrans" cxnId="{E9624DB0-0865-F845-877D-17BBCB4D43BF}">
      <dgm:prSet/>
      <dgm:spPr/>
      <dgm:t>
        <a:bodyPr/>
        <a:lstStyle/>
        <a:p>
          <a:endParaRPr kumimoji="1" lang="ja-JP" altLang="en-US">
            <a:latin typeface="Meiryo UI" panose="020B0604030504040204" pitchFamily="34" charset="-128"/>
            <a:ea typeface="Meiryo UI" panose="020B0604030504040204" pitchFamily="34" charset="-128"/>
          </a:endParaRPr>
        </a:p>
      </dgm:t>
    </dgm:pt>
    <dgm:pt modelId="{A99C5563-5991-4541-9DC8-2B0E40490E4C}">
      <dgm:prSet custT="1"/>
      <dgm:spPr>
        <a:ln>
          <a:solidFill>
            <a:schemeClr val="accent5"/>
          </a:solidFill>
        </a:ln>
      </dgm:spPr>
      <dgm:t>
        <a:bodyPr/>
        <a:lstStyle/>
        <a:p>
          <a:pPr>
            <a:spcAft>
              <a:spcPts val="0"/>
            </a:spcAft>
          </a:pPr>
          <a:r>
            <a:rPr kumimoji="1" lang="en-US" altLang="ja-JP" sz="2000" u="sng" dirty="0">
              <a:latin typeface="Meiryo UI" panose="020B0604030504040204" pitchFamily="34" charset="-128"/>
              <a:ea typeface="Meiryo UI" panose="020B0604030504040204" pitchFamily="34" charset="-128"/>
            </a:rPr>
            <a:t>Step</a:t>
          </a:r>
          <a:r>
            <a:rPr kumimoji="1" lang="ja-JP" altLang="en-US" sz="2000" u="sng">
              <a:latin typeface="Meiryo UI" panose="020B0604030504040204" pitchFamily="34" charset="-128"/>
              <a:ea typeface="Meiryo UI" panose="020B0604030504040204" pitchFamily="34" charset="-128"/>
            </a:rPr>
            <a:t>④</a:t>
          </a:r>
          <a:endParaRPr kumimoji="1" lang="en-US" altLang="ja-JP" sz="2000" u="sng" dirty="0">
            <a:latin typeface="Meiryo UI" panose="020B0604030504040204" pitchFamily="34" charset="-128"/>
            <a:ea typeface="Meiryo UI" panose="020B0604030504040204" pitchFamily="34" charset="-128"/>
          </a:endParaRPr>
        </a:p>
        <a:p>
          <a:pPr>
            <a:spcAft>
              <a:spcPts val="0"/>
            </a:spcAft>
          </a:pPr>
          <a:r>
            <a:rPr kumimoji="1" lang="ja-JP" altLang="en-US" sz="2000">
              <a:latin typeface="Meiryo UI" panose="020B0604030504040204" pitchFamily="34" charset="-128"/>
              <a:ea typeface="Meiryo UI" panose="020B0604030504040204" pitchFamily="34" charset="-128"/>
            </a:rPr>
            <a:t>インフラ構築</a:t>
          </a:r>
        </a:p>
      </dgm:t>
    </dgm:pt>
    <dgm:pt modelId="{AFB354C2-1942-9F48-AC17-46CA508B24D6}" type="parTrans" cxnId="{F905C7B5-1E9A-C543-A5D4-A0787E0C96D2}">
      <dgm:prSet/>
      <dgm:spPr/>
      <dgm:t>
        <a:bodyPr/>
        <a:lstStyle/>
        <a:p>
          <a:endParaRPr kumimoji="1" lang="ja-JP" altLang="en-US">
            <a:latin typeface="Meiryo UI" panose="020B0604030504040204" pitchFamily="34" charset="-128"/>
            <a:ea typeface="Meiryo UI" panose="020B0604030504040204" pitchFamily="34" charset="-128"/>
          </a:endParaRPr>
        </a:p>
      </dgm:t>
    </dgm:pt>
    <dgm:pt modelId="{C87E4528-6E3B-E84B-979E-95E32C78C812}" type="sibTrans" cxnId="{F905C7B5-1E9A-C543-A5D4-A0787E0C96D2}">
      <dgm:prSet/>
      <dgm:spPr/>
      <dgm:t>
        <a:bodyPr/>
        <a:lstStyle/>
        <a:p>
          <a:endParaRPr kumimoji="1" lang="ja-JP" altLang="en-US">
            <a:latin typeface="Meiryo UI" panose="020B0604030504040204" pitchFamily="34" charset="-128"/>
            <a:ea typeface="Meiryo UI" panose="020B0604030504040204" pitchFamily="34" charset="-128"/>
          </a:endParaRPr>
        </a:p>
      </dgm:t>
    </dgm:pt>
    <dgm:pt modelId="{324C8F9E-9E42-7B4C-BF6F-DBA0610DC80C}" type="pres">
      <dgm:prSet presAssocID="{5E88B138-F295-A448-AC27-7E440684C602}" presName="linearFlow" presStyleCnt="0">
        <dgm:presLayoutVars>
          <dgm:resizeHandles val="exact"/>
        </dgm:presLayoutVars>
      </dgm:prSet>
      <dgm:spPr/>
    </dgm:pt>
    <dgm:pt modelId="{00017277-B153-6F4D-BD0C-32A9B2C10765}" type="pres">
      <dgm:prSet presAssocID="{8F5459D2-B4C5-DB4C-8C69-289F4E4FF027}" presName="node" presStyleLbl="node1" presStyleIdx="0" presStyleCnt="4">
        <dgm:presLayoutVars>
          <dgm:bulletEnabled val="1"/>
        </dgm:presLayoutVars>
      </dgm:prSet>
      <dgm:spPr/>
    </dgm:pt>
    <dgm:pt modelId="{44DD25A2-8AA7-AD4E-A3FD-67DB2B113F81}" type="pres">
      <dgm:prSet presAssocID="{ABD3BDCB-954F-524C-A678-499ACA290398}" presName="sibTrans" presStyleLbl="sibTrans2D1" presStyleIdx="0" presStyleCnt="3"/>
      <dgm:spPr/>
    </dgm:pt>
    <dgm:pt modelId="{7DC3A5ED-0C7D-B34B-811E-A5DB99A32AF2}" type="pres">
      <dgm:prSet presAssocID="{ABD3BDCB-954F-524C-A678-499ACA290398}" presName="connectorText" presStyleLbl="sibTrans2D1" presStyleIdx="0" presStyleCnt="3"/>
      <dgm:spPr/>
    </dgm:pt>
    <dgm:pt modelId="{E4A48802-4BCA-8442-99DB-5F6624B1742B}" type="pres">
      <dgm:prSet presAssocID="{1CBDFF21-CCAC-214E-8B77-2B5868C236B3}" presName="node" presStyleLbl="node1" presStyleIdx="1" presStyleCnt="4" custScaleY="100072">
        <dgm:presLayoutVars>
          <dgm:bulletEnabled val="1"/>
        </dgm:presLayoutVars>
      </dgm:prSet>
      <dgm:spPr/>
    </dgm:pt>
    <dgm:pt modelId="{81074BE6-A9CA-E64D-9BBA-BFB2A398C484}" type="pres">
      <dgm:prSet presAssocID="{1236D723-2D10-1648-BB09-A2201409D02A}" presName="sibTrans" presStyleLbl="sibTrans2D1" presStyleIdx="1" presStyleCnt="3"/>
      <dgm:spPr/>
    </dgm:pt>
    <dgm:pt modelId="{23FE31B4-0DA5-BC45-AF4B-3F8C68F287D2}" type="pres">
      <dgm:prSet presAssocID="{1236D723-2D10-1648-BB09-A2201409D02A}" presName="connectorText" presStyleLbl="sibTrans2D1" presStyleIdx="1" presStyleCnt="3"/>
      <dgm:spPr/>
    </dgm:pt>
    <dgm:pt modelId="{A3CCC3DD-9B96-CF4C-9381-1DB5D9CFD37C}" type="pres">
      <dgm:prSet presAssocID="{62A0E002-E97B-8440-AAEE-A311F5A9BC83}" presName="node" presStyleLbl="node1" presStyleIdx="2" presStyleCnt="4">
        <dgm:presLayoutVars>
          <dgm:bulletEnabled val="1"/>
        </dgm:presLayoutVars>
      </dgm:prSet>
      <dgm:spPr/>
    </dgm:pt>
    <dgm:pt modelId="{9BD9624E-7949-8846-BEA7-D66F38EDDF00}" type="pres">
      <dgm:prSet presAssocID="{43709E74-C119-1B46-A40F-679B68D2E45C}" presName="sibTrans" presStyleLbl="sibTrans2D1" presStyleIdx="2" presStyleCnt="3"/>
      <dgm:spPr/>
    </dgm:pt>
    <dgm:pt modelId="{7D5645A2-626A-D74B-8B3D-B5498E186CCF}" type="pres">
      <dgm:prSet presAssocID="{43709E74-C119-1B46-A40F-679B68D2E45C}" presName="connectorText" presStyleLbl="sibTrans2D1" presStyleIdx="2" presStyleCnt="3"/>
      <dgm:spPr/>
    </dgm:pt>
    <dgm:pt modelId="{00633C4D-4455-214D-8FBB-FDAB5F200EC5}" type="pres">
      <dgm:prSet presAssocID="{A99C5563-5991-4541-9DC8-2B0E40490E4C}" presName="node" presStyleLbl="node1" presStyleIdx="3" presStyleCnt="4" custScaleY="100072">
        <dgm:presLayoutVars>
          <dgm:bulletEnabled val="1"/>
        </dgm:presLayoutVars>
      </dgm:prSet>
      <dgm:spPr/>
    </dgm:pt>
  </dgm:ptLst>
  <dgm:cxnLst>
    <dgm:cxn modelId="{4C5F5229-AF68-0C40-BE6E-8F8E2CD873CE}" type="presOf" srcId="{62A0E002-E97B-8440-AAEE-A311F5A9BC83}" destId="{A3CCC3DD-9B96-CF4C-9381-1DB5D9CFD37C}" srcOrd="0" destOrd="0" presId="urn:microsoft.com/office/officeart/2005/8/layout/process2"/>
    <dgm:cxn modelId="{2FC58F34-0363-514A-85C1-2601438811EF}" type="presOf" srcId="{ABD3BDCB-954F-524C-A678-499ACA290398}" destId="{44DD25A2-8AA7-AD4E-A3FD-67DB2B113F81}" srcOrd="0" destOrd="0" presId="urn:microsoft.com/office/officeart/2005/8/layout/process2"/>
    <dgm:cxn modelId="{2A0D0F71-F18D-124C-9C68-EBA108D340E7}" type="presOf" srcId="{1236D723-2D10-1648-BB09-A2201409D02A}" destId="{81074BE6-A9CA-E64D-9BBA-BFB2A398C484}" srcOrd="0" destOrd="0" presId="urn:microsoft.com/office/officeart/2005/8/layout/process2"/>
    <dgm:cxn modelId="{4F789C54-EE88-A24B-A9D4-197611259C34}" type="presOf" srcId="{8F5459D2-B4C5-DB4C-8C69-289F4E4FF027}" destId="{00017277-B153-6F4D-BD0C-32A9B2C10765}" srcOrd="0" destOrd="0" presId="urn:microsoft.com/office/officeart/2005/8/layout/process2"/>
    <dgm:cxn modelId="{16ADCB79-EB38-8343-9C47-3F15F861B6D5}" type="presOf" srcId="{ABD3BDCB-954F-524C-A678-499ACA290398}" destId="{7DC3A5ED-0C7D-B34B-811E-A5DB99A32AF2}" srcOrd="1" destOrd="0" presId="urn:microsoft.com/office/officeart/2005/8/layout/process2"/>
    <dgm:cxn modelId="{4EE75E7D-A594-F848-AD12-CF2D42678011}" type="presOf" srcId="{1CBDFF21-CCAC-214E-8B77-2B5868C236B3}" destId="{E4A48802-4BCA-8442-99DB-5F6624B1742B}" srcOrd="0" destOrd="0" presId="urn:microsoft.com/office/officeart/2005/8/layout/process2"/>
    <dgm:cxn modelId="{B014B582-096F-234B-8691-7CE03CFE2603}" srcId="{5E88B138-F295-A448-AC27-7E440684C602}" destId="{8F5459D2-B4C5-DB4C-8C69-289F4E4FF027}" srcOrd="0" destOrd="0" parTransId="{66FF2179-D7A1-BD46-B2DB-1A3863E2E0BD}" sibTransId="{ABD3BDCB-954F-524C-A678-499ACA290398}"/>
    <dgm:cxn modelId="{D9F29A84-4AA7-D241-B9AB-ED509D331885}" type="presOf" srcId="{43709E74-C119-1B46-A40F-679B68D2E45C}" destId="{7D5645A2-626A-D74B-8B3D-B5498E186CCF}" srcOrd="1" destOrd="0" presId="urn:microsoft.com/office/officeart/2005/8/layout/process2"/>
    <dgm:cxn modelId="{FBDD2594-1892-CD45-9506-D41C3BFD66DE}" type="presOf" srcId="{1236D723-2D10-1648-BB09-A2201409D02A}" destId="{23FE31B4-0DA5-BC45-AF4B-3F8C68F287D2}" srcOrd="1" destOrd="0" presId="urn:microsoft.com/office/officeart/2005/8/layout/process2"/>
    <dgm:cxn modelId="{4714D7A1-CB71-4141-BB30-1D6DE55C7706}" type="presOf" srcId="{A99C5563-5991-4541-9DC8-2B0E40490E4C}" destId="{00633C4D-4455-214D-8FBB-FDAB5F200EC5}" srcOrd="0" destOrd="0" presId="urn:microsoft.com/office/officeart/2005/8/layout/process2"/>
    <dgm:cxn modelId="{774106A8-9EB3-AF4B-B1B6-80C2BE79AEE0}" type="presOf" srcId="{5E88B138-F295-A448-AC27-7E440684C602}" destId="{324C8F9E-9E42-7B4C-BF6F-DBA0610DC80C}" srcOrd="0" destOrd="0" presId="urn:microsoft.com/office/officeart/2005/8/layout/process2"/>
    <dgm:cxn modelId="{E9624DB0-0865-F845-877D-17BBCB4D43BF}" srcId="{5E88B138-F295-A448-AC27-7E440684C602}" destId="{62A0E002-E97B-8440-AAEE-A311F5A9BC83}" srcOrd="2" destOrd="0" parTransId="{40A1AF8A-73D1-DD43-AED6-BC1ACAA7EAD5}" sibTransId="{43709E74-C119-1B46-A40F-679B68D2E45C}"/>
    <dgm:cxn modelId="{F905C7B5-1E9A-C543-A5D4-A0787E0C96D2}" srcId="{5E88B138-F295-A448-AC27-7E440684C602}" destId="{A99C5563-5991-4541-9DC8-2B0E40490E4C}" srcOrd="3" destOrd="0" parTransId="{AFB354C2-1942-9F48-AC17-46CA508B24D6}" sibTransId="{C87E4528-6E3B-E84B-979E-95E32C78C812}"/>
    <dgm:cxn modelId="{F006DAC1-EA4A-AA4F-9E17-A0659E9E654A}" srcId="{5E88B138-F295-A448-AC27-7E440684C602}" destId="{1CBDFF21-CCAC-214E-8B77-2B5868C236B3}" srcOrd="1" destOrd="0" parTransId="{526CCC09-3148-4447-960D-9CF940D61B63}" sibTransId="{1236D723-2D10-1648-BB09-A2201409D02A}"/>
    <dgm:cxn modelId="{B1A35BCC-B293-8743-A134-EA08F0E22159}" type="presOf" srcId="{43709E74-C119-1B46-A40F-679B68D2E45C}" destId="{9BD9624E-7949-8846-BEA7-D66F38EDDF00}" srcOrd="0" destOrd="0" presId="urn:microsoft.com/office/officeart/2005/8/layout/process2"/>
    <dgm:cxn modelId="{B8E81525-52C1-F147-AAE6-CA1747F4FBC7}" type="presParOf" srcId="{324C8F9E-9E42-7B4C-BF6F-DBA0610DC80C}" destId="{00017277-B153-6F4D-BD0C-32A9B2C10765}" srcOrd="0" destOrd="0" presId="urn:microsoft.com/office/officeart/2005/8/layout/process2"/>
    <dgm:cxn modelId="{5C9E5EE7-54CF-AB4F-B797-A11AACF8D566}" type="presParOf" srcId="{324C8F9E-9E42-7B4C-BF6F-DBA0610DC80C}" destId="{44DD25A2-8AA7-AD4E-A3FD-67DB2B113F81}" srcOrd="1" destOrd="0" presId="urn:microsoft.com/office/officeart/2005/8/layout/process2"/>
    <dgm:cxn modelId="{E57BD2B2-9B9A-9E46-A852-3808910EABB1}" type="presParOf" srcId="{44DD25A2-8AA7-AD4E-A3FD-67DB2B113F81}" destId="{7DC3A5ED-0C7D-B34B-811E-A5DB99A32AF2}" srcOrd="0" destOrd="0" presId="urn:microsoft.com/office/officeart/2005/8/layout/process2"/>
    <dgm:cxn modelId="{191C391C-1AAC-C44F-83B1-9704B5513116}" type="presParOf" srcId="{324C8F9E-9E42-7B4C-BF6F-DBA0610DC80C}" destId="{E4A48802-4BCA-8442-99DB-5F6624B1742B}" srcOrd="2" destOrd="0" presId="urn:microsoft.com/office/officeart/2005/8/layout/process2"/>
    <dgm:cxn modelId="{AE99C194-E048-9246-AC6D-68A20B6E0198}" type="presParOf" srcId="{324C8F9E-9E42-7B4C-BF6F-DBA0610DC80C}" destId="{81074BE6-A9CA-E64D-9BBA-BFB2A398C484}" srcOrd="3" destOrd="0" presId="urn:microsoft.com/office/officeart/2005/8/layout/process2"/>
    <dgm:cxn modelId="{F268C1E0-087A-A44E-B2FB-D17B88FCB4BC}" type="presParOf" srcId="{81074BE6-A9CA-E64D-9BBA-BFB2A398C484}" destId="{23FE31B4-0DA5-BC45-AF4B-3F8C68F287D2}" srcOrd="0" destOrd="0" presId="urn:microsoft.com/office/officeart/2005/8/layout/process2"/>
    <dgm:cxn modelId="{286AC4DD-067F-DB48-9D35-492A45792896}" type="presParOf" srcId="{324C8F9E-9E42-7B4C-BF6F-DBA0610DC80C}" destId="{A3CCC3DD-9B96-CF4C-9381-1DB5D9CFD37C}" srcOrd="4" destOrd="0" presId="urn:microsoft.com/office/officeart/2005/8/layout/process2"/>
    <dgm:cxn modelId="{6BFEAB93-60A2-994A-8060-2676975A669F}" type="presParOf" srcId="{324C8F9E-9E42-7B4C-BF6F-DBA0610DC80C}" destId="{9BD9624E-7949-8846-BEA7-D66F38EDDF00}" srcOrd="5" destOrd="0" presId="urn:microsoft.com/office/officeart/2005/8/layout/process2"/>
    <dgm:cxn modelId="{C3D2BE50-CB46-6747-AC96-34B3DDA13813}" type="presParOf" srcId="{9BD9624E-7949-8846-BEA7-D66F38EDDF00}" destId="{7D5645A2-626A-D74B-8B3D-B5498E186CCF}" srcOrd="0" destOrd="0" presId="urn:microsoft.com/office/officeart/2005/8/layout/process2"/>
    <dgm:cxn modelId="{A9D3CE7C-6C05-A142-B241-474C40EB4E63}" type="presParOf" srcId="{324C8F9E-9E42-7B4C-BF6F-DBA0610DC80C}" destId="{00633C4D-4455-214D-8FBB-FDAB5F200EC5}" srcOrd="6" destOrd="0" presId="urn:microsoft.com/office/officeart/2005/8/layout/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E88B138-F295-A448-AC27-7E440684C602}" type="doc">
      <dgm:prSet loTypeId="urn:microsoft.com/office/officeart/2005/8/layout/process2" loCatId="" qsTypeId="urn:microsoft.com/office/officeart/2005/8/quickstyle/simple1" qsCatId="simple" csTypeId="urn:microsoft.com/office/officeart/2005/8/colors/colorful1" csCatId="colorful" phldr="1"/>
      <dgm:spPr/>
      <dgm:t>
        <a:bodyPr/>
        <a:lstStyle/>
        <a:p>
          <a:endParaRPr kumimoji="1" lang="ja-JP" altLang="en-US"/>
        </a:p>
      </dgm:t>
    </dgm:pt>
    <dgm:pt modelId="{8F5459D2-B4C5-DB4C-8C69-289F4E4FF027}">
      <dgm:prSet phldrT="[テキスト]" custT="1"/>
      <dgm:spPr>
        <a:ln>
          <a:solidFill>
            <a:schemeClr val="accent2"/>
          </a:solidFill>
        </a:ln>
      </dgm:spPr>
      <dgm:t>
        <a:bodyPr/>
        <a:lstStyle/>
        <a:p>
          <a:pPr>
            <a:spcAft>
              <a:spcPts val="0"/>
            </a:spcAft>
          </a:pPr>
          <a:r>
            <a:rPr kumimoji="1" lang="en-US" altLang="ja-JP" sz="2000" u="sng" dirty="0">
              <a:latin typeface="Meiryo UI" panose="020B0604030504040204" pitchFamily="34" charset="-128"/>
              <a:ea typeface="Meiryo UI" panose="020B0604030504040204" pitchFamily="34" charset="-128"/>
            </a:rPr>
            <a:t>Step</a:t>
          </a:r>
          <a:r>
            <a:rPr kumimoji="1" lang="ja-JP" altLang="en-US" sz="2000" u="sng" dirty="0">
              <a:latin typeface="Meiryo UI" panose="020B0604030504040204" pitchFamily="34" charset="-128"/>
              <a:ea typeface="Meiryo UI" panose="020B0604030504040204" pitchFamily="34" charset="-128"/>
            </a:rPr>
            <a:t>①</a:t>
          </a:r>
          <a:endParaRPr kumimoji="1" lang="en-US" altLang="ja-JP" sz="2000" u="sng" dirty="0">
            <a:latin typeface="Meiryo UI" panose="020B0604030504040204" pitchFamily="34" charset="-128"/>
            <a:ea typeface="Meiryo UI" panose="020B0604030504040204" pitchFamily="34" charset="-128"/>
          </a:endParaRPr>
        </a:p>
        <a:p>
          <a:pPr>
            <a:spcAft>
              <a:spcPts val="0"/>
            </a:spcAft>
          </a:pPr>
          <a:r>
            <a:rPr kumimoji="1" lang="ja-JP" altLang="en-US" sz="2000" dirty="0">
              <a:latin typeface="Meiryo UI" panose="020B0604030504040204" pitchFamily="34" charset="-128"/>
              <a:ea typeface="Meiryo UI" panose="020B0604030504040204" pitchFamily="34" charset="-128"/>
            </a:rPr>
            <a:t>成果物定義</a:t>
          </a:r>
        </a:p>
      </dgm:t>
    </dgm:pt>
    <dgm:pt modelId="{66FF2179-D7A1-BD46-B2DB-1A3863E2E0BD}" type="parTrans" cxnId="{B014B582-096F-234B-8691-7CE03CFE2603}">
      <dgm:prSet/>
      <dgm:spPr/>
      <dgm:t>
        <a:bodyPr/>
        <a:lstStyle/>
        <a:p>
          <a:endParaRPr kumimoji="1" lang="ja-JP" altLang="en-US">
            <a:latin typeface="Meiryo UI" panose="020B0604030504040204" pitchFamily="34" charset="-128"/>
            <a:ea typeface="Meiryo UI" panose="020B0604030504040204" pitchFamily="34" charset="-128"/>
          </a:endParaRPr>
        </a:p>
      </dgm:t>
    </dgm:pt>
    <dgm:pt modelId="{ABD3BDCB-954F-524C-A678-499ACA290398}" type="sibTrans" cxnId="{B014B582-096F-234B-8691-7CE03CFE2603}">
      <dgm:prSet/>
      <dgm:spPr/>
      <dgm:t>
        <a:bodyPr/>
        <a:lstStyle/>
        <a:p>
          <a:endParaRPr kumimoji="1" lang="ja-JP" altLang="en-US">
            <a:latin typeface="Meiryo UI" panose="020B0604030504040204" pitchFamily="34" charset="-128"/>
            <a:ea typeface="Meiryo UI" panose="020B0604030504040204" pitchFamily="34" charset="-128"/>
          </a:endParaRPr>
        </a:p>
      </dgm:t>
    </dgm:pt>
    <dgm:pt modelId="{1CBDFF21-CCAC-214E-8B77-2B5868C236B3}">
      <dgm:prSet phldrT="[テキスト]" custT="1"/>
      <dgm:spPr>
        <a:ln>
          <a:solidFill>
            <a:schemeClr val="accent3"/>
          </a:solidFill>
        </a:ln>
      </dgm:spPr>
      <dgm:t>
        <a:bodyPr/>
        <a:lstStyle/>
        <a:p>
          <a:pPr>
            <a:spcAft>
              <a:spcPts val="0"/>
            </a:spcAft>
          </a:pPr>
          <a:r>
            <a:rPr kumimoji="1" lang="en-US" altLang="ja-JP" sz="2000" u="sng" dirty="0">
              <a:latin typeface="Meiryo UI" panose="020B0604030504040204" pitchFamily="34" charset="-128"/>
              <a:ea typeface="Meiryo UI" panose="020B0604030504040204" pitchFamily="34" charset="-128"/>
            </a:rPr>
            <a:t>Step</a:t>
          </a:r>
          <a:r>
            <a:rPr kumimoji="1" lang="ja-JP" altLang="en-US" sz="2000" u="sng" dirty="0">
              <a:latin typeface="Meiryo UI" panose="020B0604030504040204" pitchFamily="34" charset="-128"/>
              <a:ea typeface="Meiryo UI" panose="020B0604030504040204" pitchFamily="34" charset="-128"/>
            </a:rPr>
            <a:t>②</a:t>
          </a:r>
          <a:endParaRPr kumimoji="1" lang="en-US" altLang="ja-JP" sz="2000" u="sng" dirty="0">
            <a:latin typeface="Meiryo UI" panose="020B0604030504040204" pitchFamily="34" charset="-128"/>
            <a:ea typeface="Meiryo UI" panose="020B0604030504040204" pitchFamily="34" charset="-128"/>
          </a:endParaRPr>
        </a:p>
        <a:p>
          <a:pPr>
            <a:spcAft>
              <a:spcPts val="0"/>
            </a:spcAft>
          </a:pPr>
          <a:r>
            <a:rPr kumimoji="1" lang="ja-JP" altLang="en-US" sz="2000" dirty="0">
              <a:latin typeface="Meiryo UI" panose="020B0604030504040204" pitchFamily="34" charset="-128"/>
              <a:ea typeface="Meiryo UI" panose="020B0604030504040204" pitchFamily="34" charset="-128"/>
            </a:rPr>
            <a:t>サーバレス適用</a:t>
          </a:r>
        </a:p>
      </dgm:t>
    </dgm:pt>
    <dgm:pt modelId="{526CCC09-3148-4447-960D-9CF940D61B63}" type="parTrans" cxnId="{F006DAC1-EA4A-AA4F-9E17-A0659E9E654A}">
      <dgm:prSet/>
      <dgm:spPr/>
      <dgm:t>
        <a:bodyPr/>
        <a:lstStyle/>
        <a:p>
          <a:endParaRPr kumimoji="1" lang="ja-JP" altLang="en-US">
            <a:latin typeface="Meiryo UI" panose="020B0604030504040204" pitchFamily="34" charset="-128"/>
            <a:ea typeface="Meiryo UI" panose="020B0604030504040204" pitchFamily="34" charset="-128"/>
          </a:endParaRPr>
        </a:p>
      </dgm:t>
    </dgm:pt>
    <dgm:pt modelId="{1236D723-2D10-1648-BB09-A2201409D02A}" type="sibTrans" cxnId="{F006DAC1-EA4A-AA4F-9E17-A0659E9E654A}">
      <dgm:prSet/>
      <dgm:spPr/>
      <dgm:t>
        <a:bodyPr/>
        <a:lstStyle/>
        <a:p>
          <a:endParaRPr kumimoji="1" lang="ja-JP" altLang="en-US">
            <a:latin typeface="Meiryo UI" panose="020B0604030504040204" pitchFamily="34" charset="-128"/>
            <a:ea typeface="Meiryo UI" panose="020B0604030504040204" pitchFamily="34" charset="-128"/>
          </a:endParaRPr>
        </a:p>
      </dgm:t>
    </dgm:pt>
    <dgm:pt modelId="{62A0E002-E97B-8440-AAEE-A311F5A9BC83}">
      <dgm:prSet phldrT="[テキスト]" custT="1"/>
      <dgm:spPr>
        <a:ln>
          <a:solidFill>
            <a:schemeClr val="accent4"/>
          </a:solidFill>
        </a:ln>
      </dgm:spPr>
      <dgm:t>
        <a:bodyPr/>
        <a:lstStyle/>
        <a:p>
          <a:pPr>
            <a:spcAft>
              <a:spcPts val="0"/>
            </a:spcAft>
          </a:pPr>
          <a:r>
            <a:rPr kumimoji="1" lang="en-US" altLang="ja-JP" sz="2000" u="sng" dirty="0">
              <a:latin typeface="Meiryo UI" panose="020B0604030504040204" pitchFamily="34" charset="-128"/>
              <a:ea typeface="Meiryo UI" panose="020B0604030504040204" pitchFamily="34" charset="-128"/>
            </a:rPr>
            <a:t>Step</a:t>
          </a:r>
          <a:r>
            <a:rPr kumimoji="1" lang="ja-JP" altLang="en-US" sz="2000" u="sng" dirty="0">
              <a:latin typeface="Meiryo UI" panose="020B0604030504040204" pitchFamily="34" charset="-128"/>
              <a:ea typeface="Meiryo UI" panose="020B0604030504040204" pitchFamily="34" charset="-128"/>
            </a:rPr>
            <a:t>③</a:t>
          </a:r>
          <a:endParaRPr kumimoji="1" lang="en-US" altLang="ja-JP" sz="2000" u="sng" dirty="0">
            <a:latin typeface="Meiryo UI" panose="020B0604030504040204" pitchFamily="34" charset="-128"/>
            <a:ea typeface="Meiryo UI" panose="020B0604030504040204" pitchFamily="34" charset="-128"/>
          </a:endParaRPr>
        </a:p>
        <a:p>
          <a:pPr>
            <a:spcAft>
              <a:spcPts val="0"/>
            </a:spcAft>
          </a:pPr>
          <a:r>
            <a:rPr kumimoji="1" lang="ja-JP" altLang="en-US" sz="2000" dirty="0">
              <a:latin typeface="Meiryo UI" panose="020B0604030504040204" pitchFamily="34" charset="-128"/>
              <a:ea typeface="Meiryo UI" panose="020B0604030504040204" pitchFamily="34" charset="-128"/>
            </a:rPr>
            <a:t>比較</a:t>
          </a:r>
        </a:p>
      </dgm:t>
    </dgm:pt>
    <dgm:pt modelId="{40A1AF8A-73D1-DD43-AED6-BC1ACAA7EAD5}" type="parTrans" cxnId="{E9624DB0-0865-F845-877D-17BBCB4D43BF}">
      <dgm:prSet/>
      <dgm:spPr/>
      <dgm:t>
        <a:bodyPr/>
        <a:lstStyle/>
        <a:p>
          <a:endParaRPr kumimoji="1" lang="ja-JP" altLang="en-US">
            <a:latin typeface="Meiryo UI" panose="020B0604030504040204" pitchFamily="34" charset="-128"/>
            <a:ea typeface="Meiryo UI" panose="020B0604030504040204" pitchFamily="34" charset="-128"/>
          </a:endParaRPr>
        </a:p>
      </dgm:t>
    </dgm:pt>
    <dgm:pt modelId="{43709E74-C119-1B46-A40F-679B68D2E45C}" type="sibTrans" cxnId="{E9624DB0-0865-F845-877D-17BBCB4D43BF}">
      <dgm:prSet/>
      <dgm:spPr/>
      <dgm:t>
        <a:bodyPr/>
        <a:lstStyle/>
        <a:p>
          <a:endParaRPr kumimoji="1" lang="ja-JP" altLang="en-US">
            <a:latin typeface="Meiryo UI" panose="020B0604030504040204" pitchFamily="34" charset="-128"/>
            <a:ea typeface="Meiryo UI" panose="020B0604030504040204" pitchFamily="34" charset="-128"/>
          </a:endParaRPr>
        </a:p>
      </dgm:t>
    </dgm:pt>
    <dgm:pt modelId="{A99C5563-5991-4541-9DC8-2B0E40490E4C}">
      <dgm:prSet custT="1"/>
      <dgm:spPr>
        <a:ln>
          <a:solidFill>
            <a:schemeClr val="accent5"/>
          </a:solidFill>
        </a:ln>
      </dgm:spPr>
      <dgm:t>
        <a:bodyPr/>
        <a:lstStyle/>
        <a:p>
          <a:pPr>
            <a:spcAft>
              <a:spcPts val="0"/>
            </a:spcAft>
          </a:pPr>
          <a:r>
            <a:rPr kumimoji="1" lang="en-US" altLang="ja-JP" sz="2000" u="sng" dirty="0">
              <a:latin typeface="Meiryo UI" panose="020B0604030504040204" pitchFamily="34" charset="-128"/>
              <a:ea typeface="Meiryo UI" panose="020B0604030504040204" pitchFamily="34" charset="-128"/>
            </a:rPr>
            <a:t>Step</a:t>
          </a:r>
          <a:r>
            <a:rPr kumimoji="1" lang="ja-JP" altLang="en-US" sz="2000" u="sng" dirty="0">
              <a:latin typeface="Meiryo UI" panose="020B0604030504040204" pitchFamily="34" charset="-128"/>
              <a:ea typeface="Meiryo UI" panose="020B0604030504040204" pitchFamily="34" charset="-128"/>
            </a:rPr>
            <a:t>④</a:t>
          </a:r>
          <a:endParaRPr kumimoji="1" lang="en-US" altLang="ja-JP" sz="2000" u="sng" dirty="0">
            <a:latin typeface="Meiryo UI" panose="020B0604030504040204" pitchFamily="34" charset="-128"/>
            <a:ea typeface="Meiryo UI" panose="020B0604030504040204" pitchFamily="34" charset="-128"/>
          </a:endParaRPr>
        </a:p>
        <a:p>
          <a:pPr>
            <a:spcAft>
              <a:spcPts val="0"/>
            </a:spcAft>
          </a:pPr>
          <a:r>
            <a:rPr kumimoji="1" lang="ja-JP" altLang="en-US" sz="2000" dirty="0">
              <a:latin typeface="Meiryo UI" panose="020B0604030504040204" pitchFamily="34" charset="-128"/>
              <a:ea typeface="Meiryo UI" panose="020B0604030504040204" pitchFamily="34" charset="-128"/>
            </a:rPr>
            <a:t>結果整理</a:t>
          </a:r>
        </a:p>
      </dgm:t>
    </dgm:pt>
    <dgm:pt modelId="{AFB354C2-1942-9F48-AC17-46CA508B24D6}" type="parTrans" cxnId="{F905C7B5-1E9A-C543-A5D4-A0787E0C96D2}">
      <dgm:prSet/>
      <dgm:spPr/>
      <dgm:t>
        <a:bodyPr/>
        <a:lstStyle/>
        <a:p>
          <a:endParaRPr kumimoji="1" lang="ja-JP" altLang="en-US">
            <a:latin typeface="Meiryo UI" panose="020B0604030504040204" pitchFamily="34" charset="-128"/>
            <a:ea typeface="Meiryo UI" panose="020B0604030504040204" pitchFamily="34" charset="-128"/>
          </a:endParaRPr>
        </a:p>
      </dgm:t>
    </dgm:pt>
    <dgm:pt modelId="{C87E4528-6E3B-E84B-979E-95E32C78C812}" type="sibTrans" cxnId="{F905C7B5-1E9A-C543-A5D4-A0787E0C96D2}">
      <dgm:prSet/>
      <dgm:spPr/>
      <dgm:t>
        <a:bodyPr/>
        <a:lstStyle/>
        <a:p>
          <a:endParaRPr kumimoji="1" lang="ja-JP" altLang="en-US">
            <a:latin typeface="Meiryo UI" panose="020B0604030504040204" pitchFamily="34" charset="-128"/>
            <a:ea typeface="Meiryo UI" panose="020B0604030504040204" pitchFamily="34" charset="-128"/>
          </a:endParaRPr>
        </a:p>
      </dgm:t>
    </dgm:pt>
    <dgm:pt modelId="{324C8F9E-9E42-7B4C-BF6F-DBA0610DC80C}" type="pres">
      <dgm:prSet presAssocID="{5E88B138-F295-A448-AC27-7E440684C602}" presName="linearFlow" presStyleCnt="0">
        <dgm:presLayoutVars>
          <dgm:resizeHandles val="exact"/>
        </dgm:presLayoutVars>
      </dgm:prSet>
      <dgm:spPr/>
    </dgm:pt>
    <dgm:pt modelId="{00017277-B153-6F4D-BD0C-32A9B2C10765}" type="pres">
      <dgm:prSet presAssocID="{8F5459D2-B4C5-DB4C-8C69-289F4E4FF027}" presName="node" presStyleLbl="node1" presStyleIdx="0" presStyleCnt="4">
        <dgm:presLayoutVars>
          <dgm:bulletEnabled val="1"/>
        </dgm:presLayoutVars>
      </dgm:prSet>
      <dgm:spPr/>
    </dgm:pt>
    <dgm:pt modelId="{44DD25A2-8AA7-AD4E-A3FD-67DB2B113F81}" type="pres">
      <dgm:prSet presAssocID="{ABD3BDCB-954F-524C-A678-499ACA290398}" presName="sibTrans" presStyleLbl="sibTrans2D1" presStyleIdx="0" presStyleCnt="3"/>
      <dgm:spPr/>
    </dgm:pt>
    <dgm:pt modelId="{7DC3A5ED-0C7D-B34B-811E-A5DB99A32AF2}" type="pres">
      <dgm:prSet presAssocID="{ABD3BDCB-954F-524C-A678-499ACA290398}" presName="connectorText" presStyleLbl="sibTrans2D1" presStyleIdx="0" presStyleCnt="3"/>
      <dgm:spPr/>
    </dgm:pt>
    <dgm:pt modelId="{E4A48802-4BCA-8442-99DB-5F6624B1742B}" type="pres">
      <dgm:prSet presAssocID="{1CBDFF21-CCAC-214E-8B77-2B5868C236B3}" presName="node" presStyleLbl="node1" presStyleIdx="1" presStyleCnt="4" custScaleY="100072">
        <dgm:presLayoutVars>
          <dgm:bulletEnabled val="1"/>
        </dgm:presLayoutVars>
      </dgm:prSet>
      <dgm:spPr/>
    </dgm:pt>
    <dgm:pt modelId="{81074BE6-A9CA-E64D-9BBA-BFB2A398C484}" type="pres">
      <dgm:prSet presAssocID="{1236D723-2D10-1648-BB09-A2201409D02A}" presName="sibTrans" presStyleLbl="sibTrans2D1" presStyleIdx="1" presStyleCnt="3"/>
      <dgm:spPr/>
    </dgm:pt>
    <dgm:pt modelId="{23FE31B4-0DA5-BC45-AF4B-3F8C68F287D2}" type="pres">
      <dgm:prSet presAssocID="{1236D723-2D10-1648-BB09-A2201409D02A}" presName="connectorText" presStyleLbl="sibTrans2D1" presStyleIdx="1" presStyleCnt="3"/>
      <dgm:spPr/>
    </dgm:pt>
    <dgm:pt modelId="{A3CCC3DD-9B96-CF4C-9381-1DB5D9CFD37C}" type="pres">
      <dgm:prSet presAssocID="{62A0E002-E97B-8440-AAEE-A311F5A9BC83}" presName="node" presStyleLbl="node1" presStyleIdx="2" presStyleCnt="4">
        <dgm:presLayoutVars>
          <dgm:bulletEnabled val="1"/>
        </dgm:presLayoutVars>
      </dgm:prSet>
      <dgm:spPr/>
    </dgm:pt>
    <dgm:pt modelId="{9BD9624E-7949-8846-BEA7-D66F38EDDF00}" type="pres">
      <dgm:prSet presAssocID="{43709E74-C119-1B46-A40F-679B68D2E45C}" presName="sibTrans" presStyleLbl="sibTrans2D1" presStyleIdx="2" presStyleCnt="3"/>
      <dgm:spPr/>
    </dgm:pt>
    <dgm:pt modelId="{7D5645A2-626A-D74B-8B3D-B5498E186CCF}" type="pres">
      <dgm:prSet presAssocID="{43709E74-C119-1B46-A40F-679B68D2E45C}" presName="connectorText" presStyleLbl="sibTrans2D1" presStyleIdx="2" presStyleCnt="3"/>
      <dgm:spPr/>
    </dgm:pt>
    <dgm:pt modelId="{00633C4D-4455-214D-8FBB-FDAB5F200EC5}" type="pres">
      <dgm:prSet presAssocID="{A99C5563-5991-4541-9DC8-2B0E40490E4C}" presName="node" presStyleLbl="node1" presStyleIdx="3" presStyleCnt="4" custScaleY="100072">
        <dgm:presLayoutVars>
          <dgm:bulletEnabled val="1"/>
        </dgm:presLayoutVars>
      </dgm:prSet>
      <dgm:spPr/>
    </dgm:pt>
  </dgm:ptLst>
  <dgm:cxnLst>
    <dgm:cxn modelId="{4C5F5229-AF68-0C40-BE6E-8F8E2CD873CE}" type="presOf" srcId="{62A0E002-E97B-8440-AAEE-A311F5A9BC83}" destId="{A3CCC3DD-9B96-CF4C-9381-1DB5D9CFD37C}" srcOrd="0" destOrd="0" presId="urn:microsoft.com/office/officeart/2005/8/layout/process2"/>
    <dgm:cxn modelId="{2FC58F34-0363-514A-85C1-2601438811EF}" type="presOf" srcId="{ABD3BDCB-954F-524C-A678-499ACA290398}" destId="{44DD25A2-8AA7-AD4E-A3FD-67DB2B113F81}" srcOrd="0" destOrd="0" presId="urn:microsoft.com/office/officeart/2005/8/layout/process2"/>
    <dgm:cxn modelId="{2A0D0F71-F18D-124C-9C68-EBA108D340E7}" type="presOf" srcId="{1236D723-2D10-1648-BB09-A2201409D02A}" destId="{81074BE6-A9CA-E64D-9BBA-BFB2A398C484}" srcOrd="0" destOrd="0" presId="urn:microsoft.com/office/officeart/2005/8/layout/process2"/>
    <dgm:cxn modelId="{4F789C54-EE88-A24B-A9D4-197611259C34}" type="presOf" srcId="{8F5459D2-B4C5-DB4C-8C69-289F4E4FF027}" destId="{00017277-B153-6F4D-BD0C-32A9B2C10765}" srcOrd="0" destOrd="0" presId="urn:microsoft.com/office/officeart/2005/8/layout/process2"/>
    <dgm:cxn modelId="{16ADCB79-EB38-8343-9C47-3F15F861B6D5}" type="presOf" srcId="{ABD3BDCB-954F-524C-A678-499ACA290398}" destId="{7DC3A5ED-0C7D-B34B-811E-A5DB99A32AF2}" srcOrd="1" destOrd="0" presId="urn:microsoft.com/office/officeart/2005/8/layout/process2"/>
    <dgm:cxn modelId="{4EE75E7D-A594-F848-AD12-CF2D42678011}" type="presOf" srcId="{1CBDFF21-CCAC-214E-8B77-2B5868C236B3}" destId="{E4A48802-4BCA-8442-99DB-5F6624B1742B}" srcOrd="0" destOrd="0" presId="urn:microsoft.com/office/officeart/2005/8/layout/process2"/>
    <dgm:cxn modelId="{B014B582-096F-234B-8691-7CE03CFE2603}" srcId="{5E88B138-F295-A448-AC27-7E440684C602}" destId="{8F5459D2-B4C5-DB4C-8C69-289F4E4FF027}" srcOrd="0" destOrd="0" parTransId="{66FF2179-D7A1-BD46-B2DB-1A3863E2E0BD}" sibTransId="{ABD3BDCB-954F-524C-A678-499ACA290398}"/>
    <dgm:cxn modelId="{D9F29A84-4AA7-D241-B9AB-ED509D331885}" type="presOf" srcId="{43709E74-C119-1B46-A40F-679B68D2E45C}" destId="{7D5645A2-626A-D74B-8B3D-B5498E186CCF}" srcOrd="1" destOrd="0" presId="urn:microsoft.com/office/officeart/2005/8/layout/process2"/>
    <dgm:cxn modelId="{FBDD2594-1892-CD45-9506-D41C3BFD66DE}" type="presOf" srcId="{1236D723-2D10-1648-BB09-A2201409D02A}" destId="{23FE31B4-0DA5-BC45-AF4B-3F8C68F287D2}" srcOrd="1" destOrd="0" presId="urn:microsoft.com/office/officeart/2005/8/layout/process2"/>
    <dgm:cxn modelId="{4714D7A1-CB71-4141-BB30-1D6DE55C7706}" type="presOf" srcId="{A99C5563-5991-4541-9DC8-2B0E40490E4C}" destId="{00633C4D-4455-214D-8FBB-FDAB5F200EC5}" srcOrd="0" destOrd="0" presId="urn:microsoft.com/office/officeart/2005/8/layout/process2"/>
    <dgm:cxn modelId="{774106A8-9EB3-AF4B-B1B6-80C2BE79AEE0}" type="presOf" srcId="{5E88B138-F295-A448-AC27-7E440684C602}" destId="{324C8F9E-9E42-7B4C-BF6F-DBA0610DC80C}" srcOrd="0" destOrd="0" presId="urn:microsoft.com/office/officeart/2005/8/layout/process2"/>
    <dgm:cxn modelId="{E9624DB0-0865-F845-877D-17BBCB4D43BF}" srcId="{5E88B138-F295-A448-AC27-7E440684C602}" destId="{62A0E002-E97B-8440-AAEE-A311F5A9BC83}" srcOrd="2" destOrd="0" parTransId="{40A1AF8A-73D1-DD43-AED6-BC1ACAA7EAD5}" sibTransId="{43709E74-C119-1B46-A40F-679B68D2E45C}"/>
    <dgm:cxn modelId="{F905C7B5-1E9A-C543-A5D4-A0787E0C96D2}" srcId="{5E88B138-F295-A448-AC27-7E440684C602}" destId="{A99C5563-5991-4541-9DC8-2B0E40490E4C}" srcOrd="3" destOrd="0" parTransId="{AFB354C2-1942-9F48-AC17-46CA508B24D6}" sibTransId="{C87E4528-6E3B-E84B-979E-95E32C78C812}"/>
    <dgm:cxn modelId="{F006DAC1-EA4A-AA4F-9E17-A0659E9E654A}" srcId="{5E88B138-F295-A448-AC27-7E440684C602}" destId="{1CBDFF21-CCAC-214E-8B77-2B5868C236B3}" srcOrd="1" destOrd="0" parTransId="{526CCC09-3148-4447-960D-9CF940D61B63}" sibTransId="{1236D723-2D10-1648-BB09-A2201409D02A}"/>
    <dgm:cxn modelId="{B1A35BCC-B293-8743-A134-EA08F0E22159}" type="presOf" srcId="{43709E74-C119-1B46-A40F-679B68D2E45C}" destId="{9BD9624E-7949-8846-BEA7-D66F38EDDF00}" srcOrd="0" destOrd="0" presId="urn:microsoft.com/office/officeart/2005/8/layout/process2"/>
    <dgm:cxn modelId="{B8E81525-52C1-F147-AAE6-CA1747F4FBC7}" type="presParOf" srcId="{324C8F9E-9E42-7B4C-BF6F-DBA0610DC80C}" destId="{00017277-B153-6F4D-BD0C-32A9B2C10765}" srcOrd="0" destOrd="0" presId="urn:microsoft.com/office/officeart/2005/8/layout/process2"/>
    <dgm:cxn modelId="{5C9E5EE7-54CF-AB4F-B797-A11AACF8D566}" type="presParOf" srcId="{324C8F9E-9E42-7B4C-BF6F-DBA0610DC80C}" destId="{44DD25A2-8AA7-AD4E-A3FD-67DB2B113F81}" srcOrd="1" destOrd="0" presId="urn:microsoft.com/office/officeart/2005/8/layout/process2"/>
    <dgm:cxn modelId="{E57BD2B2-9B9A-9E46-A852-3808910EABB1}" type="presParOf" srcId="{44DD25A2-8AA7-AD4E-A3FD-67DB2B113F81}" destId="{7DC3A5ED-0C7D-B34B-811E-A5DB99A32AF2}" srcOrd="0" destOrd="0" presId="urn:microsoft.com/office/officeart/2005/8/layout/process2"/>
    <dgm:cxn modelId="{191C391C-1AAC-C44F-83B1-9704B5513116}" type="presParOf" srcId="{324C8F9E-9E42-7B4C-BF6F-DBA0610DC80C}" destId="{E4A48802-4BCA-8442-99DB-5F6624B1742B}" srcOrd="2" destOrd="0" presId="urn:microsoft.com/office/officeart/2005/8/layout/process2"/>
    <dgm:cxn modelId="{AE99C194-E048-9246-AC6D-68A20B6E0198}" type="presParOf" srcId="{324C8F9E-9E42-7B4C-BF6F-DBA0610DC80C}" destId="{81074BE6-A9CA-E64D-9BBA-BFB2A398C484}" srcOrd="3" destOrd="0" presId="urn:microsoft.com/office/officeart/2005/8/layout/process2"/>
    <dgm:cxn modelId="{F268C1E0-087A-A44E-B2FB-D17B88FCB4BC}" type="presParOf" srcId="{81074BE6-A9CA-E64D-9BBA-BFB2A398C484}" destId="{23FE31B4-0DA5-BC45-AF4B-3F8C68F287D2}" srcOrd="0" destOrd="0" presId="urn:microsoft.com/office/officeart/2005/8/layout/process2"/>
    <dgm:cxn modelId="{286AC4DD-067F-DB48-9D35-492A45792896}" type="presParOf" srcId="{324C8F9E-9E42-7B4C-BF6F-DBA0610DC80C}" destId="{A3CCC3DD-9B96-CF4C-9381-1DB5D9CFD37C}" srcOrd="4" destOrd="0" presId="urn:microsoft.com/office/officeart/2005/8/layout/process2"/>
    <dgm:cxn modelId="{6BFEAB93-60A2-994A-8060-2676975A669F}" type="presParOf" srcId="{324C8F9E-9E42-7B4C-BF6F-DBA0610DC80C}" destId="{9BD9624E-7949-8846-BEA7-D66F38EDDF00}" srcOrd="5" destOrd="0" presId="urn:microsoft.com/office/officeart/2005/8/layout/process2"/>
    <dgm:cxn modelId="{C3D2BE50-CB46-6747-AC96-34B3DDA13813}" type="presParOf" srcId="{9BD9624E-7949-8846-BEA7-D66F38EDDF00}" destId="{7D5645A2-626A-D74B-8B3D-B5498E186CCF}" srcOrd="0" destOrd="0" presId="urn:microsoft.com/office/officeart/2005/8/layout/process2"/>
    <dgm:cxn modelId="{A9D3CE7C-6C05-A142-B241-474C40EB4E63}" type="presParOf" srcId="{324C8F9E-9E42-7B4C-BF6F-DBA0610DC80C}" destId="{00633C4D-4455-214D-8FBB-FDAB5F200EC5}" srcOrd="6" destOrd="0" presId="urn:microsoft.com/office/officeart/2005/8/layout/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1F9382C-D474-478B-A111-1F3B0E503243}" type="doc">
      <dgm:prSet loTypeId="urn:microsoft.com/office/officeart/2005/8/layout/cycle6" loCatId="cycle" qsTypeId="urn:microsoft.com/office/officeart/2005/8/quickstyle/simple2" qsCatId="simple" csTypeId="urn:microsoft.com/office/officeart/2005/8/colors/accent1_2" csCatId="accent1" phldr="1"/>
      <dgm:spPr/>
      <dgm:t>
        <a:bodyPr/>
        <a:lstStyle/>
        <a:p>
          <a:endParaRPr kumimoji="1" lang="ja-JP" altLang="en-US"/>
        </a:p>
      </dgm:t>
    </dgm:pt>
    <dgm:pt modelId="{FABF2B81-8DC3-41BD-ACE2-6615E79967FD}">
      <dgm:prSet phldrT="[テキスト]"/>
      <dgm:spPr/>
      <dgm:t>
        <a:bodyPr/>
        <a:lstStyle/>
        <a:p>
          <a:r>
            <a:rPr kumimoji="1" lang="en-US" altLang="ja-JP" dirty="0">
              <a:latin typeface="Meiryo UI" panose="020B0604030504040204" pitchFamily="50" charset="-128"/>
              <a:ea typeface="Meiryo UI" panose="020B0604030504040204" pitchFamily="50" charset="-128"/>
            </a:rPr>
            <a:t>Lambda</a:t>
          </a:r>
        </a:p>
        <a:p>
          <a:r>
            <a:rPr kumimoji="1" lang="ja-JP" altLang="en-US" dirty="0">
              <a:latin typeface="Meiryo UI" panose="020B0604030504040204" pitchFamily="50" charset="-128"/>
              <a:ea typeface="Meiryo UI" panose="020B0604030504040204" pitchFamily="50" charset="-128"/>
            </a:rPr>
            <a:t>コーディング</a:t>
          </a:r>
        </a:p>
      </dgm:t>
    </dgm:pt>
    <dgm:pt modelId="{E983EE2A-0A50-4352-80AE-F752FDABB7E4}" type="parTrans" cxnId="{37AC00CA-3B16-42B3-9876-ADF1131BF70C}">
      <dgm:prSet/>
      <dgm:spPr/>
      <dgm:t>
        <a:bodyPr/>
        <a:lstStyle/>
        <a:p>
          <a:endParaRPr kumimoji="1" lang="ja-JP" altLang="en-US"/>
        </a:p>
      </dgm:t>
    </dgm:pt>
    <dgm:pt modelId="{21EA3D53-3834-411B-AD3E-91B35DC2C16C}" type="sibTrans" cxnId="{37AC00CA-3B16-42B3-9876-ADF1131BF70C}">
      <dgm:prSet/>
      <dgm:spPr>
        <a:ln w="25400">
          <a:solidFill>
            <a:schemeClr val="accent1"/>
          </a:solidFill>
        </a:ln>
      </dgm:spPr>
      <dgm:t>
        <a:bodyPr/>
        <a:lstStyle/>
        <a:p>
          <a:endParaRPr kumimoji="1" lang="ja-JP" altLang="en-US"/>
        </a:p>
      </dgm:t>
    </dgm:pt>
    <dgm:pt modelId="{70F7744B-7C66-4EDB-8F02-46753654B8FE}">
      <dgm:prSet phldrT="[テキスト]"/>
      <dgm:spPr/>
      <dgm:t>
        <a:bodyPr/>
        <a:lstStyle/>
        <a:p>
          <a:r>
            <a:rPr kumimoji="1" lang="ja-JP" altLang="en-US" dirty="0">
              <a:latin typeface="Meiryo UI" panose="020B0604030504040204" pitchFamily="50" charset="-128"/>
              <a:ea typeface="Meiryo UI" panose="020B0604030504040204" pitchFamily="50" charset="-128"/>
            </a:rPr>
            <a:t>サービス</a:t>
          </a:r>
          <a:endParaRPr kumimoji="1" lang="en-US" altLang="ja-JP" dirty="0">
            <a:latin typeface="Meiryo UI" panose="020B0604030504040204" pitchFamily="50" charset="-128"/>
            <a:ea typeface="Meiryo UI" panose="020B0604030504040204" pitchFamily="50" charset="-128"/>
          </a:endParaRPr>
        </a:p>
        <a:p>
          <a:r>
            <a:rPr kumimoji="1" lang="ja-JP" altLang="en-US" dirty="0">
              <a:latin typeface="Meiryo UI" panose="020B0604030504040204" pitchFamily="50" charset="-128"/>
              <a:ea typeface="Meiryo UI" panose="020B0604030504040204" pitchFamily="50" charset="-128"/>
            </a:rPr>
            <a:t>仕様理解</a:t>
          </a:r>
        </a:p>
      </dgm:t>
    </dgm:pt>
    <dgm:pt modelId="{B3755D72-C200-4B7F-AF7A-C017CEBF90D9}" type="parTrans" cxnId="{C4604600-BB30-4D32-992A-E35A3F835776}">
      <dgm:prSet/>
      <dgm:spPr/>
      <dgm:t>
        <a:bodyPr/>
        <a:lstStyle/>
        <a:p>
          <a:endParaRPr kumimoji="1" lang="ja-JP" altLang="en-US"/>
        </a:p>
      </dgm:t>
    </dgm:pt>
    <dgm:pt modelId="{73320B78-4C22-4CA1-955B-84B4F5EF1432}" type="sibTrans" cxnId="{C4604600-BB30-4D32-992A-E35A3F835776}">
      <dgm:prSet/>
      <dgm:spPr>
        <a:ln w="25400">
          <a:solidFill>
            <a:schemeClr val="accent1"/>
          </a:solidFill>
        </a:ln>
      </dgm:spPr>
      <dgm:t>
        <a:bodyPr/>
        <a:lstStyle/>
        <a:p>
          <a:endParaRPr kumimoji="1" lang="ja-JP" altLang="en-US"/>
        </a:p>
      </dgm:t>
    </dgm:pt>
    <dgm:pt modelId="{C2EC2918-DCF3-492B-B225-989BB3BB60F6}">
      <dgm:prSet phldrT="[テキスト]"/>
      <dgm:spPr/>
      <dgm:t>
        <a:bodyPr/>
        <a:lstStyle/>
        <a:p>
          <a:r>
            <a:rPr kumimoji="1" lang="ja-JP" altLang="en-US" dirty="0">
              <a:latin typeface="Meiryo UI" panose="020B0604030504040204" pitchFamily="50" charset="-128"/>
              <a:ea typeface="Meiryo UI" panose="020B0604030504040204" pitchFamily="50" charset="-128"/>
            </a:rPr>
            <a:t>環境構築</a:t>
          </a:r>
        </a:p>
      </dgm:t>
    </dgm:pt>
    <dgm:pt modelId="{B3FAEC66-5F2C-413F-B8ED-E70DCC0B4809}" type="parTrans" cxnId="{83DD8BC0-A9C7-4C5E-A84B-D156C34FEFFC}">
      <dgm:prSet/>
      <dgm:spPr/>
      <dgm:t>
        <a:bodyPr/>
        <a:lstStyle/>
        <a:p>
          <a:endParaRPr kumimoji="1" lang="ja-JP" altLang="en-US"/>
        </a:p>
      </dgm:t>
    </dgm:pt>
    <dgm:pt modelId="{159B08F2-79D4-449E-8590-FF97BBBE955E}" type="sibTrans" cxnId="{83DD8BC0-A9C7-4C5E-A84B-D156C34FEFFC}">
      <dgm:prSet/>
      <dgm:spPr>
        <a:ln w="28575">
          <a:solidFill>
            <a:schemeClr val="accent1"/>
          </a:solidFill>
        </a:ln>
      </dgm:spPr>
      <dgm:t>
        <a:bodyPr/>
        <a:lstStyle/>
        <a:p>
          <a:endParaRPr kumimoji="1" lang="ja-JP" altLang="en-US"/>
        </a:p>
      </dgm:t>
    </dgm:pt>
    <dgm:pt modelId="{4D3EB6AC-D461-4989-A6FA-59AA0BB04E1C}" type="pres">
      <dgm:prSet presAssocID="{B1F9382C-D474-478B-A111-1F3B0E503243}" presName="cycle" presStyleCnt="0">
        <dgm:presLayoutVars>
          <dgm:dir/>
          <dgm:resizeHandles val="exact"/>
        </dgm:presLayoutVars>
      </dgm:prSet>
      <dgm:spPr/>
    </dgm:pt>
    <dgm:pt modelId="{A8E637C4-60F6-42AC-BEDA-B0CB856452CF}" type="pres">
      <dgm:prSet presAssocID="{FABF2B81-8DC3-41BD-ACE2-6615E79967FD}" presName="node" presStyleLbl="node1" presStyleIdx="0" presStyleCnt="3" custScaleX="94313" custScaleY="87938">
        <dgm:presLayoutVars>
          <dgm:bulletEnabled val="1"/>
        </dgm:presLayoutVars>
      </dgm:prSet>
      <dgm:spPr/>
    </dgm:pt>
    <dgm:pt modelId="{ED6C2F68-B3DA-45C3-AA41-816DAD98364D}" type="pres">
      <dgm:prSet presAssocID="{FABF2B81-8DC3-41BD-ACE2-6615E79967FD}" presName="spNode" presStyleCnt="0"/>
      <dgm:spPr/>
    </dgm:pt>
    <dgm:pt modelId="{907C7344-605D-4708-AD71-D1F206359046}" type="pres">
      <dgm:prSet presAssocID="{21EA3D53-3834-411B-AD3E-91B35DC2C16C}" presName="sibTrans" presStyleLbl="sibTrans1D1" presStyleIdx="0" presStyleCnt="3"/>
      <dgm:spPr/>
    </dgm:pt>
    <dgm:pt modelId="{FA0D7CC3-6CB8-4F2D-8679-F6A502D0BDA1}" type="pres">
      <dgm:prSet presAssocID="{70F7744B-7C66-4EDB-8F02-46753654B8FE}" presName="node" presStyleLbl="node1" presStyleIdx="1" presStyleCnt="3" custScaleX="92884" custScaleY="87938">
        <dgm:presLayoutVars>
          <dgm:bulletEnabled val="1"/>
        </dgm:presLayoutVars>
      </dgm:prSet>
      <dgm:spPr/>
    </dgm:pt>
    <dgm:pt modelId="{6A2C818B-0275-4584-9C92-F8E0253A5AB9}" type="pres">
      <dgm:prSet presAssocID="{70F7744B-7C66-4EDB-8F02-46753654B8FE}" presName="spNode" presStyleCnt="0"/>
      <dgm:spPr/>
    </dgm:pt>
    <dgm:pt modelId="{21BE0414-F17F-49CC-8E1B-C61062991276}" type="pres">
      <dgm:prSet presAssocID="{73320B78-4C22-4CA1-955B-84B4F5EF1432}" presName="sibTrans" presStyleLbl="sibTrans1D1" presStyleIdx="1" presStyleCnt="3"/>
      <dgm:spPr/>
    </dgm:pt>
    <dgm:pt modelId="{6760AF3C-E308-43C6-B080-F489AD1B12B4}" type="pres">
      <dgm:prSet presAssocID="{C2EC2918-DCF3-492B-B225-989BB3BB60F6}" presName="node" presStyleLbl="node1" presStyleIdx="2" presStyleCnt="3" custScaleX="92884" custScaleY="87938">
        <dgm:presLayoutVars>
          <dgm:bulletEnabled val="1"/>
        </dgm:presLayoutVars>
      </dgm:prSet>
      <dgm:spPr/>
    </dgm:pt>
    <dgm:pt modelId="{026DD17A-6073-4160-84B6-B4FE83562CF5}" type="pres">
      <dgm:prSet presAssocID="{C2EC2918-DCF3-492B-B225-989BB3BB60F6}" presName="spNode" presStyleCnt="0"/>
      <dgm:spPr/>
    </dgm:pt>
    <dgm:pt modelId="{C37109BE-045F-43EB-BC3E-14E01123B587}" type="pres">
      <dgm:prSet presAssocID="{159B08F2-79D4-449E-8590-FF97BBBE955E}" presName="sibTrans" presStyleLbl="sibTrans1D1" presStyleIdx="2" presStyleCnt="3"/>
      <dgm:spPr/>
    </dgm:pt>
  </dgm:ptLst>
  <dgm:cxnLst>
    <dgm:cxn modelId="{C4604600-BB30-4D32-992A-E35A3F835776}" srcId="{B1F9382C-D474-478B-A111-1F3B0E503243}" destId="{70F7744B-7C66-4EDB-8F02-46753654B8FE}" srcOrd="1" destOrd="0" parTransId="{B3755D72-C200-4B7F-AF7A-C017CEBF90D9}" sibTransId="{73320B78-4C22-4CA1-955B-84B4F5EF1432}"/>
    <dgm:cxn modelId="{5335E000-7293-495A-9422-D5F05B0BC885}" type="presOf" srcId="{70F7744B-7C66-4EDB-8F02-46753654B8FE}" destId="{FA0D7CC3-6CB8-4F2D-8679-F6A502D0BDA1}" srcOrd="0" destOrd="0" presId="urn:microsoft.com/office/officeart/2005/8/layout/cycle6"/>
    <dgm:cxn modelId="{56C77F34-9A59-490C-B90E-212DFDDFBFF9}" type="presOf" srcId="{FABF2B81-8DC3-41BD-ACE2-6615E79967FD}" destId="{A8E637C4-60F6-42AC-BEDA-B0CB856452CF}" srcOrd="0" destOrd="0" presId="urn:microsoft.com/office/officeart/2005/8/layout/cycle6"/>
    <dgm:cxn modelId="{577AE23E-2A8E-425B-8649-C948DDC34469}" type="presOf" srcId="{159B08F2-79D4-449E-8590-FF97BBBE955E}" destId="{C37109BE-045F-43EB-BC3E-14E01123B587}" srcOrd="0" destOrd="0" presId="urn:microsoft.com/office/officeart/2005/8/layout/cycle6"/>
    <dgm:cxn modelId="{A2776160-E189-4F49-AF14-EA59C099F585}" type="presOf" srcId="{73320B78-4C22-4CA1-955B-84B4F5EF1432}" destId="{21BE0414-F17F-49CC-8E1B-C61062991276}" srcOrd="0" destOrd="0" presId="urn:microsoft.com/office/officeart/2005/8/layout/cycle6"/>
    <dgm:cxn modelId="{5C97364C-F340-4DAD-B64F-E7E3466E3EC0}" type="presOf" srcId="{C2EC2918-DCF3-492B-B225-989BB3BB60F6}" destId="{6760AF3C-E308-43C6-B080-F489AD1B12B4}" srcOrd="0" destOrd="0" presId="urn:microsoft.com/office/officeart/2005/8/layout/cycle6"/>
    <dgm:cxn modelId="{9B178E7C-E137-4DBE-9B4C-A42298362283}" type="presOf" srcId="{21EA3D53-3834-411B-AD3E-91B35DC2C16C}" destId="{907C7344-605D-4708-AD71-D1F206359046}" srcOrd="0" destOrd="0" presId="urn:microsoft.com/office/officeart/2005/8/layout/cycle6"/>
    <dgm:cxn modelId="{39E86790-7353-4A12-9DA4-40E0083F3BE2}" type="presOf" srcId="{B1F9382C-D474-478B-A111-1F3B0E503243}" destId="{4D3EB6AC-D461-4989-A6FA-59AA0BB04E1C}" srcOrd="0" destOrd="0" presId="urn:microsoft.com/office/officeart/2005/8/layout/cycle6"/>
    <dgm:cxn modelId="{83DD8BC0-A9C7-4C5E-A84B-D156C34FEFFC}" srcId="{B1F9382C-D474-478B-A111-1F3B0E503243}" destId="{C2EC2918-DCF3-492B-B225-989BB3BB60F6}" srcOrd="2" destOrd="0" parTransId="{B3FAEC66-5F2C-413F-B8ED-E70DCC0B4809}" sibTransId="{159B08F2-79D4-449E-8590-FF97BBBE955E}"/>
    <dgm:cxn modelId="{37AC00CA-3B16-42B3-9876-ADF1131BF70C}" srcId="{B1F9382C-D474-478B-A111-1F3B0E503243}" destId="{FABF2B81-8DC3-41BD-ACE2-6615E79967FD}" srcOrd="0" destOrd="0" parTransId="{E983EE2A-0A50-4352-80AE-F752FDABB7E4}" sibTransId="{21EA3D53-3834-411B-AD3E-91B35DC2C16C}"/>
    <dgm:cxn modelId="{2B4A348D-CD92-4D8B-9DF1-BA1F0308CFD9}" type="presParOf" srcId="{4D3EB6AC-D461-4989-A6FA-59AA0BB04E1C}" destId="{A8E637C4-60F6-42AC-BEDA-B0CB856452CF}" srcOrd="0" destOrd="0" presId="urn:microsoft.com/office/officeart/2005/8/layout/cycle6"/>
    <dgm:cxn modelId="{8CD5C3BE-1EAF-4497-9EEF-55CFA152E436}" type="presParOf" srcId="{4D3EB6AC-D461-4989-A6FA-59AA0BB04E1C}" destId="{ED6C2F68-B3DA-45C3-AA41-816DAD98364D}" srcOrd="1" destOrd="0" presId="urn:microsoft.com/office/officeart/2005/8/layout/cycle6"/>
    <dgm:cxn modelId="{9A6A2632-A858-4EE2-84E2-3752894BD90D}" type="presParOf" srcId="{4D3EB6AC-D461-4989-A6FA-59AA0BB04E1C}" destId="{907C7344-605D-4708-AD71-D1F206359046}" srcOrd="2" destOrd="0" presId="urn:microsoft.com/office/officeart/2005/8/layout/cycle6"/>
    <dgm:cxn modelId="{1CDCD4CD-4A2E-413B-95EF-8584F447B079}" type="presParOf" srcId="{4D3EB6AC-D461-4989-A6FA-59AA0BB04E1C}" destId="{FA0D7CC3-6CB8-4F2D-8679-F6A502D0BDA1}" srcOrd="3" destOrd="0" presId="urn:microsoft.com/office/officeart/2005/8/layout/cycle6"/>
    <dgm:cxn modelId="{D54899BF-4864-48A6-AF80-07553183417C}" type="presParOf" srcId="{4D3EB6AC-D461-4989-A6FA-59AA0BB04E1C}" destId="{6A2C818B-0275-4584-9C92-F8E0253A5AB9}" srcOrd="4" destOrd="0" presId="urn:microsoft.com/office/officeart/2005/8/layout/cycle6"/>
    <dgm:cxn modelId="{8537C501-8574-49F7-A048-0557BFB60150}" type="presParOf" srcId="{4D3EB6AC-D461-4989-A6FA-59AA0BB04E1C}" destId="{21BE0414-F17F-49CC-8E1B-C61062991276}" srcOrd="5" destOrd="0" presId="urn:microsoft.com/office/officeart/2005/8/layout/cycle6"/>
    <dgm:cxn modelId="{4E8B407A-B2B7-4DF4-B364-6850EFA0485A}" type="presParOf" srcId="{4D3EB6AC-D461-4989-A6FA-59AA0BB04E1C}" destId="{6760AF3C-E308-43C6-B080-F489AD1B12B4}" srcOrd="6" destOrd="0" presId="urn:microsoft.com/office/officeart/2005/8/layout/cycle6"/>
    <dgm:cxn modelId="{30D7385F-4758-4036-9314-3912BD625630}" type="presParOf" srcId="{4D3EB6AC-D461-4989-A6FA-59AA0BB04E1C}" destId="{026DD17A-6073-4160-84B6-B4FE83562CF5}" srcOrd="7" destOrd="0" presId="urn:microsoft.com/office/officeart/2005/8/layout/cycle6"/>
    <dgm:cxn modelId="{08F8A3B2-D49F-4964-9FC3-DFDA6C496CB0}" type="presParOf" srcId="{4D3EB6AC-D461-4989-A6FA-59AA0BB04E1C}" destId="{C37109BE-045F-43EB-BC3E-14E01123B587}" srcOrd="8" destOrd="0" presId="urn:microsoft.com/office/officeart/2005/8/layout/cycle6"/>
  </dgm:cxnLst>
  <dgm:bg/>
  <dgm:whole>
    <a:ln w="9525" cap="flat" cmpd="sng" algn="ctr">
      <a:noFill/>
      <a:prstDash val="solid"/>
      <a:round/>
      <a:headEnd type="none" w="med" len="med"/>
      <a:tailEnd type="none" w="med" len="med"/>
    </a:ln>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017277-B153-6F4D-BD0C-32A9B2C10765}">
      <dsp:nvSpPr>
        <dsp:cNvPr id="0" name=""/>
        <dsp:cNvSpPr/>
      </dsp:nvSpPr>
      <dsp:spPr>
        <a:xfrm>
          <a:off x="86826" y="1231"/>
          <a:ext cx="1794380" cy="996878"/>
        </a:xfrm>
        <a:prstGeom prst="roundRect">
          <a:avLst>
            <a:gd name="adj" fmla="val 10000"/>
          </a:avLst>
        </a:prstGeom>
        <a:solidFill>
          <a:schemeClr val="accent1">
            <a:lumMod val="75000"/>
          </a:schemeClr>
        </a:solidFill>
        <a:ln w="12700" cap="flat" cmpd="sng" algn="ctr">
          <a:solidFill>
            <a:schemeClr val="accent1">
              <a:lumMod val="7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ts val="0"/>
            </a:spcAft>
            <a:buNone/>
          </a:pPr>
          <a:r>
            <a:rPr kumimoji="1" lang="ja-JP" altLang="en-US" sz="2000" u="sng" kern="1200" dirty="0">
              <a:latin typeface="Meiryo UI" panose="020B0604030504040204" pitchFamily="34" charset="-128"/>
              <a:ea typeface="Meiryo UI" panose="020B0604030504040204" pitchFamily="34" charset="-128"/>
            </a:rPr>
            <a:t>去年</a:t>
          </a:r>
          <a:endParaRPr kumimoji="1" lang="en-US" altLang="ja-JP" sz="2000" u="sng" kern="1200" dirty="0">
            <a:latin typeface="Meiryo UI" panose="020B0604030504040204" pitchFamily="34" charset="-128"/>
            <a:ea typeface="Meiryo UI" panose="020B0604030504040204" pitchFamily="34" charset="-128"/>
          </a:endParaRPr>
        </a:p>
      </dsp:txBody>
      <dsp:txXfrm>
        <a:off x="116024" y="30429"/>
        <a:ext cx="1735984" cy="938482"/>
      </dsp:txXfrm>
    </dsp:sp>
    <dsp:sp modelId="{44DD25A2-8AA7-AD4E-A3FD-67DB2B113F81}">
      <dsp:nvSpPr>
        <dsp:cNvPr id="0" name=""/>
        <dsp:cNvSpPr/>
      </dsp:nvSpPr>
      <dsp:spPr>
        <a:xfrm rot="5400000">
          <a:off x="791259" y="1030821"/>
          <a:ext cx="385515" cy="448595"/>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kumimoji="1" lang="ja-JP" altLang="en-US" sz="1400" kern="1200">
            <a:latin typeface="Meiryo UI" panose="020B0604030504040204" pitchFamily="34" charset="-128"/>
            <a:ea typeface="Meiryo UI" panose="020B0604030504040204" pitchFamily="34" charset="-128"/>
          </a:endParaRPr>
        </a:p>
      </dsp:txBody>
      <dsp:txXfrm rot="-5400000">
        <a:off x="849438" y="1062361"/>
        <a:ext cx="269157" cy="269861"/>
      </dsp:txXfrm>
    </dsp:sp>
    <dsp:sp modelId="{E4A48802-4BCA-8442-99DB-5F6624B1742B}">
      <dsp:nvSpPr>
        <dsp:cNvPr id="0" name=""/>
        <dsp:cNvSpPr/>
      </dsp:nvSpPr>
      <dsp:spPr>
        <a:xfrm>
          <a:off x="86826" y="1512129"/>
          <a:ext cx="1794380" cy="997595"/>
        </a:xfrm>
        <a:prstGeom prst="roundRect">
          <a:avLst>
            <a:gd name="adj" fmla="val 10000"/>
          </a:avLst>
        </a:prstGeom>
        <a:solidFill>
          <a:schemeClr val="accent3">
            <a:hueOff val="0"/>
            <a:satOff val="0"/>
            <a:lumOff val="0"/>
            <a:alphaOff val="0"/>
          </a:schemeClr>
        </a:solidFill>
        <a:ln w="127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ts val="0"/>
            </a:spcAft>
            <a:buNone/>
          </a:pPr>
          <a:r>
            <a:rPr kumimoji="1" lang="ja-JP" altLang="en-US" sz="2000" u="sng" kern="1200" dirty="0">
              <a:latin typeface="Meiryo UI" panose="020B0604030504040204" pitchFamily="34" charset="-128"/>
              <a:ea typeface="Meiryo UI" panose="020B0604030504040204" pitchFamily="34" charset="-128"/>
            </a:rPr>
            <a:t>今年度</a:t>
          </a:r>
          <a:endParaRPr kumimoji="1" lang="en-US" altLang="ja-JP" sz="2000" u="sng" kern="1200" dirty="0">
            <a:latin typeface="Meiryo UI" panose="020B0604030504040204" pitchFamily="34" charset="-128"/>
            <a:ea typeface="Meiryo UI" panose="020B0604030504040204" pitchFamily="34" charset="-128"/>
          </a:endParaRPr>
        </a:p>
      </dsp:txBody>
      <dsp:txXfrm>
        <a:off x="116045" y="1541348"/>
        <a:ext cx="1735942" cy="939157"/>
      </dsp:txXfrm>
    </dsp:sp>
    <dsp:sp modelId="{83DBAF81-E566-4765-9CF2-004987E64EBB}">
      <dsp:nvSpPr>
        <dsp:cNvPr id="0" name=""/>
        <dsp:cNvSpPr/>
      </dsp:nvSpPr>
      <dsp:spPr>
        <a:xfrm rot="5400000">
          <a:off x="802483" y="2527472"/>
          <a:ext cx="363066" cy="448595"/>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kumimoji="1" lang="ja-JP" altLang="en-US" sz="1300" kern="1200">
            <a:latin typeface="Meiryo UI" panose="020B0604030504040204" pitchFamily="34" charset="-128"/>
            <a:ea typeface="Meiryo UI" panose="020B0604030504040204" pitchFamily="34" charset="-128"/>
          </a:endParaRPr>
        </a:p>
      </dsp:txBody>
      <dsp:txXfrm rot="-5400000">
        <a:off x="849438" y="2570236"/>
        <a:ext cx="269157" cy="254146"/>
      </dsp:txXfrm>
    </dsp:sp>
    <dsp:sp modelId="{6017E119-590B-43D2-B0FC-B3B62BF50CBE}">
      <dsp:nvSpPr>
        <dsp:cNvPr id="0" name=""/>
        <dsp:cNvSpPr/>
      </dsp:nvSpPr>
      <dsp:spPr>
        <a:xfrm>
          <a:off x="86826" y="2993814"/>
          <a:ext cx="1794380" cy="997595"/>
        </a:xfrm>
        <a:prstGeom prst="roundRect">
          <a:avLst>
            <a:gd name="adj" fmla="val 10000"/>
          </a:avLst>
        </a:prstGeom>
        <a:solidFill>
          <a:schemeClr val="accent6">
            <a:lumMod val="60000"/>
            <a:lumOff val="40000"/>
          </a:schemeClr>
        </a:solidFill>
        <a:ln w="12700" cap="flat" cmpd="sng" algn="ctr">
          <a:solidFill>
            <a:schemeClr val="accent6">
              <a:lumMod val="60000"/>
              <a:lumOff val="4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kumimoji="1" lang="ja-JP" altLang="en-US" sz="2000" u="sng" kern="1200" dirty="0">
              <a:latin typeface="Meiryo UI" panose="020B0604030504040204" pitchFamily="34" charset="-128"/>
              <a:ea typeface="Meiryo UI" panose="020B0604030504040204" pitchFamily="34" charset="-128"/>
            </a:rPr>
            <a:t>来年度</a:t>
          </a:r>
          <a:endParaRPr kumimoji="1" lang="en-US" altLang="ja-JP" sz="2000" u="sng" kern="1200" dirty="0">
            <a:latin typeface="Meiryo UI" panose="020B0604030504040204" pitchFamily="34" charset="-128"/>
            <a:ea typeface="Meiryo UI" panose="020B0604030504040204" pitchFamily="34" charset="-128"/>
          </a:endParaRPr>
        </a:p>
      </dsp:txBody>
      <dsp:txXfrm>
        <a:off x="116045" y="3023033"/>
        <a:ext cx="1735942" cy="93915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017277-B153-6F4D-BD0C-32A9B2C10765}">
      <dsp:nvSpPr>
        <dsp:cNvPr id="0" name=""/>
        <dsp:cNvSpPr/>
      </dsp:nvSpPr>
      <dsp:spPr>
        <a:xfrm>
          <a:off x="562772" y="3435"/>
          <a:ext cx="1428841" cy="737466"/>
        </a:xfrm>
        <a:prstGeom prst="roundRect">
          <a:avLst>
            <a:gd name="adj" fmla="val 10000"/>
          </a:avLst>
        </a:prstGeom>
        <a:solidFill>
          <a:schemeClr val="accent2">
            <a:hueOff val="0"/>
            <a:satOff val="0"/>
            <a:lumOff val="0"/>
            <a:alphaOff val="0"/>
          </a:schemeClr>
        </a:solidFill>
        <a:ln w="127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ts val="0"/>
            </a:spcAft>
            <a:buNone/>
          </a:pPr>
          <a:r>
            <a:rPr kumimoji="1" lang="en-US" altLang="ja-JP" sz="2000" u="sng" kern="1200" dirty="0">
              <a:latin typeface="Meiryo UI" panose="020B0604030504040204" pitchFamily="34" charset="-128"/>
              <a:ea typeface="Meiryo UI" panose="020B0604030504040204" pitchFamily="34" charset="-128"/>
            </a:rPr>
            <a:t>Step</a:t>
          </a:r>
          <a:r>
            <a:rPr kumimoji="1" lang="ja-JP" altLang="en-US" sz="2000" u="sng" kern="1200">
              <a:latin typeface="Meiryo UI" panose="020B0604030504040204" pitchFamily="34" charset="-128"/>
              <a:ea typeface="Meiryo UI" panose="020B0604030504040204" pitchFamily="34" charset="-128"/>
            </a:rPr>
            <a:t>①</a:t>
          </a:r>
          <a:endParaRPr kumimoji="1" lang="en-US" altLang="ja-JP" sz="2000" u="sng" kern="1200" dirty="0">
            <a:latin typeface="Meiryo UI" panose="020B0604030504040204" pitchFamily="34" charset="-128"/>
            <a:ea typeface="Meiryo UI" panose="020B0604030504040204" pitchFamily="34" charset="-128"/>
          </a:endParaRPr>
        </a:p>
        <a:p>
          <a:pPr marL="0" lvl="0" indent="0" algn="ctr" defTabSz="889000">
            <a:lnSpc>
              <a:spcPct val="90000"/>
            </a:lnSpc>
            <a:spcBef>
              <a:spcPct val="0"/>
            </a:spcBef>
            <a:spcAft>
              <a:spcPts val="0"/>
            </a:spcAft>
            <a:buNone/>
          </a:pPr>
          <a:r>
            <a:rPr kumimoji="1" lang="ja-JP" altLang="en-US" sz="2000" kern="1200">
              <a:latin typeface="Meiryo UI" panose="020B0604030504040204" pitchFamily="34" charset="-128"/>
              <a:ea typeface="Meiryo UI" panose="020B0604030504040204" pitchFamily="34" charset="-128"/>
            </a:rPr>
            <a:t>事前学習</a:t>
          </a:r>
        </a:p>
      </dsp:txBody>
      <dsp:txXfrm>
        <a:off x="584372" y="25035"/>
        <a:ext cx="1385641" cy="694266"/>
      </dsp:txXfrm>
    </dsp:sp>
    <dsp:sp modelId="{44DD25A2-8AA7-AD4E-A3FD-67DB2B113F81}">
      <dsp:nvSpPr>
        <dsp:cNvPr id="0" name=""/>
        <dsp:cNvSpPr/>
      </dsp:nvSpPr>
      <dsp:spPr>
        <a:xfrm rot="5400000">
          <a:off x="1138918" y="759339"/>
          <a:ext cx="276549" cy="331859"/>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kumimoji="1" lang="ja-JP" altLang="en-US" sz="1000" kern="1200">
            <a:latin typeface="Meiryo UI" panose="020B0604030504040204" pitchFamily="34" charset="-128"/>
            <a:ea typeface="Meiryo UI" panose="020B0604030504040204" pitchFamily="34" charset="-128"/>
          </a:endParaRPr>
        </a:p>
      </dsp:txBody>
      <dsp:txXfrm rot="-5400000">
        <a:off x="1177636" y="786994"/>
        <a:ext cx="199115" cy="193584"/>
      </dsp:txXfrm>
    </dsp:sp>
    <dsp:sp modelId="{E4A48802-4BCA-8442-99DB-5F6624B1742B}">
      <dsp:nvSpPr>
        <dsp:cNvPr id="0" name=""/>
        <dsp:cNvSpPr/>
      </dsp:nvSpPr>
      <dsp:spPr>
        <a:xfrm>
          <a:off x="562772" y="1109635"/>
          <a:ext cx="1428841" cy="737997"/>
        </a:xfrm>
        <a:prstGeom prst="roundRect">
          <a:avLst>
            <a:gd name="adj" fmla="val 10000"/>
          </a:avLst>
        </a:prstGeom>
        <a:solidFill>
          <a:schemeClr val="accent3">
            <a:hueOff val="0"/>
            <a:satOff val="0"/>
            <a:lumOff val="0"/>
            <a:alphaOff val="0"/>
          </a:schemeClr>
        </a:solidFill>
        <a:ln w="127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ts val="0"/>
            </a:spcAft>
            <a:buNone/>
          </a:pPr>
          <a:r>
            <a:rPr kumimoji="1" lang="en-US" altLang="ja-JP" sz="2000" u="sng" kern="1200" dirty="0">
              <a:latin typeface="Meiryo UI" panose="020B0604030504040204" pitchFamily="34" charset="-128"/>
              <a:ea typeface="Meiryo UI" panose="020B0604030504040204" pitchFamily="34" charset="-128"/>
            </a:rPr>
            <a:t>Step</a:t>
          </a:r>
          <a:r>
            <a:rPr kumimoji="1" lang="ja-JP" altLang="en-US" sz="2000" u="sng" kern="1200">
              <a:latin typeface="Meiryo UI" panose="020B0604030504040204" pitchFamily="34" charset="-128"/>
              <a:ea typeface="Meiryo UI" panose="020B0604030504040204" pitchFamily="34" charset="-128"/>
            </a:rPr>
            <a:t>②</a:t>
          </a:r>
          <a:endParaRPr kumimoji="1" lang="en-US" altLang="ja-JP" sz="2000" u="sng" kern="1200" dirty="0">
            <a:latin typeface="Meiryo UI" panose="020B0604030504040204" pitchFamily="34" charset="-128"/>
            <a:ea typeface="Meiryo UI" panose="020B0604030504040204" pitchFamily="34" charset="-128"/>
          </a:endParaRPr>
        </a:p>
        <a:p>
          <a:pPr marL="0" lvl="0" indent="0" algn="ctr" defTabSz="889000">
            <a:lnSpc>
              <a:spcPct val="90000"/>
            </a:lnSpc>
            <a:spcBef>
              <a:spcPct val="0"/>
            </a:spcBef>
            <a:spcAft>
              <a:spcPts val="0"/>
            </a:spcAft>
            <a:buNone/>
          </a:pPr>
          <a:r>
            <a:rPr kumimoji="1" lang="ja-JP" altLang="en-US" sz="2000" kern="1200">
              <a:latin typeface="Meiryo UI" panose="020B0604030504040204" pitchFamily="34" charset="-128"/>
              <a:ea typeface="Meiryo UI" panose="020B0604030504040204" pitchFamily="34" charset="-128"/>
            </a:rPr>
            <a:t>設計</a:t>
          </a:r>
        </a:p>
      </dsp:txBody>
      <dsp:txXfrm>
        <a:off x="584387" y="1131250"/>
        <a:ext cx="1385611" cy="694767"/>
      </dsp:txXfrm>
    </dsp:sp>
    <dsp:sp modelId="{81074BE6-A9CA-E64D-9BBA-BFB2A398C484}">
      <dsp:nvSpPr>
        <dsp:cNvPr id="0" name=""/>
        <dsp:cNvSpPr/>
      </dsp:nvSpPr>
      <dsp:spPr>
        <a:xfrm rot="5400000">
          <a:off x="1138918" y="1866070"/>
          <a:ext cx="276549" cy="331859"/>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kumimoji="1" lang="ja-JP" altLang="en-US" sz="1000" kern="1200">
            <a:latin typeface="Meiryo UI" panose="020B0604030504040204" pitchFamily="34" charset="-128"/>
            <a:ea typeface="Meiryo UI" panose="020B0604030504040204" pitchFamily="34" charset="-128"/>
          </a:endParaRPr>
        </a:p>
      </dsp:txBody>
      <dsp:txXfrm rot="-5400000">
        <a:off x="1177636" y="1893725"/>
        <a:ext cx="199115" cy="193584"/>
      </dsp:txXfrm>
    </dsp:sp>
    <dsp:sp modelId="{A3CCC3DD-9B96-CF4C-9381-1DB5D9CFD37C}">
      <dsp:nvSpPr>
        <dsp:cNvPr id="0" name=""/>
        <dsp:cNvSpPr/>
      </dsp:nvSpPr>
      <dsp:spPr>
        <a:xfrm>
          <a:off x="562772" y="2216366"/>
          <a:ext cx="1428841" cy="737466"/>
        </a:xfrm>
        <a:prstGeom prst="roundRect">
          <a:avLst>
            <a:gd name="adj" fmla="val 10000"/>
          </a:avLst>
        </a:prstGeom>
        <a:solidFill>
          <a:schemeClr val="accent4">
            <a:hueOff val="0"/>
            <a:satOff val="0"/>
            <a:lumOff val="0"/>
            <a:alphaOff val="0"/>
          </a:schemeClr>
        </a:solidFill>
        <a:ln w="127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ts val="0"/>
            </a:spcAft>
            <a:buNone/>
          </a:pPr>
          <a:r>
            <a:rPr kumimoji="1" lang="en-US" altLang="ja-JP" sz="2000" u="sng" kern="1200" dirty="0">
              <a:latin typeface="Meiryo UI" panose="020B0604030504040204" pitchFamily="34" charset="-128"/>
              <a:ea typeface="Meiryo UI" panose="020B0604030504040204" pitchFamily="34" charset="-128"/>
            </a:rPr>
            <a:t>Step</a:t>
          </a:r>
          <a:r>
            <a:rPr kumimoji="1" lang="ja-JP" altLang="en-US" sz="2000" u="sng" kern="1200">
              <a:latin typeface="Meiryo UI" panose="020B0604030504040204" pitchFamily="34" charset="-128"/>
              <a:ea typeface="Meiryo UI" panose="020B0604030504040204" pitchFamily="34" charset="-128"/>
            </a:rPr>
            <a:t>③</a:t>
          </a:r>
          <a:endParaRPr kumimoji="1" lang="en-US" altLang="ja-JP" sz="2000" u="sng" kern="1200" dirty="0">
            <a:latin typeface="Meiryo UI" panose="020B0604030504040204" pitchFamily="34" charset="-128"/>
            <a:ea typeface="Meiryo UI" panose="020B0604030504040204" pitchFamily="34" charset="-128"/>
          </a:endParaRPr>
        </a:p>
        <a:p>
          <a:pPr marL="0" lvl="0" indent="0" algn="ctr" defTabSz="889000">
            <a:lnSpc>
              <a:spcPct val="90000"/>
            </a:lnSpc>
            <a:spcBef>
              <a:spcPct val="0"/>
            </a:spcBef>
            <a:spcAft>
              <a:spcPts val="0"/>
            </a:spcAft>
            <a:buNone/>
          </a:pPr>
          <a:r>
            <a:rPr kumimoji="1" lang="ja-JP" altLang="en-US" sz="2000" kern="1200">
              <a:latin typeface="Meiryo UI" panose="020B0604030504040204" pitchFamily="34" charset="-128"/>
              <a:ea typeface="Meiryo UI" panose="020B0604030504040204" pitchFamily="34" charset="-128"/>
            </a:rPr>
            <a:t>コーディング</a:t>
          </a:r>
        </a:p>
      </dsp:txBody>
      <dsp:txXfrm>
        <a:off x="584372" y="2237966"/>
        <a:ext cx="1385641" cy="694266"/>
      </dsp:txXfrm>
    </dsp:sp>
    <dsp:sp modelId="{9BD9624E-7949-8846-BEA7-D66F38EDDF00}">
      <dsp:nvSpPr>
        <dsp:cNvPr id="0" name=""/>
        <dsp:cNvSpPr/>
      </dsp:nvSpPr>
      <dsp:spPr>
        <a:xfrm rot="5400000">
          <a:off x="1138918" y="2972269"/>
          <a:ext cx="276549" cy="331859"/>
        </a:xfrm>
        <a:prstGeom prst="rightArrow">
          <a:avLst>
            <a:gd name="adj1" fmla="val 60000"/>
            <a:gd name="adj2" fmla="val 5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kumimoji="1" lang="ja-JP" altLang="en-US" sz="1000" kern="1200">
            <a:latin typeface="Meiryo UI" panose="020B0604030504040204" pitchFamily="34" charset="-128"/>
            <a:ea typeface="Meiryo UI" panose="020B0604030504040204" pitchFamily="34" charset="-128"/>
          </a:endParaRPr>
        </a:p>
      </dsp:txBody>
      <dsp:txXfrm rot="-5400000">
        <a:off x="1177636" y="2999924"/>
        <a:ext cx="199115" cy="193584"/>
      </dsp:txXfrm>
    </dsp:sp>
    <dsp:sp modelId="{00633C4D-4455-214D-8FBB-FDAB5F200EC5}">
      <dsp:nvSpPr>
        <dsp:cNvPr id="0" name=""/>
        <dsp:cNvSpPr/>
      </dsp:nvSpPr>
      <dsp:spPr>
        <a:xfrm>
          <a:off x="562772" y="3322566"/>
          <a:ext cx="1428841" cy="737997"/>
        </a:xfrm>
        <a:prstGeom prst="roundRect">
          <a:avLst>
            <a:gd name="adj" fmla="val 10000"/>
          </a:avLst>
        </a:prstGeom>
        <a:solidFill>
          <a:schemeClr val="accent5">
            <a:hueOff val="0"/>
            <a:satOff val="0"/>
            <a:lumOff val="0"/>
            <a:alphaOff val="0"/>
          </a:schemeClr>
        </a:solidFill>
        <a:ln w="12700" cap="flat" cmpd="sng" algn="ctr">
          <a:solidFill>
            <a:schemeClr val="accent5"/>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ts val="0"/>
            </a:spcAft>
            <a:buNone/>
          </a:pPr>
          <a:r>
            <a:rPr kumimoji="1" lang="en-US" altLang="ja-JP" sz="2000" u="sng" kern="1200" dirty="0">
              <a:latin typeface="Meiryo UI" panose="020B0604030504040204" pitchFamily="34" charset="-128"/>
              <a:ea typeface="Meiryo UI" panose="020B0604030504040204" pitchFamily="34" charset="-128"/>
            </a:rPr>
            <a:t>Step</a:t>
          </a:r>
          <a:r>
            <a:rPr kumimoji="1" lang="ja-JP" altLang="en-US" sz="2000" u="sng" kern="1200">
              <a:latin typeface="Meiryo UI" panose="020B0604030504040204" pitchFamily="34" charset="-128"/>
              <a:ea typeface="Meiryo UI" panose="020B0604030504040204" pitchFamily="34" charset="-128"/>
            </a:rPr>
            <a:t>④</a:t>
          </a:r>
          <a:endParaRPr kumimoji="1" lang="en-US" altLang="ja-JP" sz="2000" u="sng" kern="1200" dirty="0">
            <a:latin typeface="Meiryo UI" panose="020B0604030504040204" pitchFamily="34" charset="-128"/>
            <a:ea typeface="Meiryo UI" panose="020B0604030504040204" pitchFamily="34" charset="-128"/>
          </a:endParaRPr>
        </a:p>
        <a:p>
          <a:pPr marL="0" lvl="0" indent="0" algn="ctr" defTabSz="889000">
            <a:lnSpc>
              <a:spcPct val="90000"/>
            </a:lnSpc>
            <a:spcBef>
              <a:spcPct val="0"/>
            </a:spcBef>
            <a:spcAft>
              <a:spcPts val="0"/>
            </a:spcAft>
            <a:buNone/>
          </a:pPr>
          <a:r>
            <a:rPr kumimoji="1" lang="ja-JP" altLang="en-US" sz="2000" kern="1200">
              <a:latin typeface="Meiryo UI" panose="020B0604030504040204" pitchFamily="34" charset="-128"/>
              <a:ea typeface="Meiryo UI" panose="020B0604030504040204" pitchFamily="34" charset="-128"/>
            </a:rPr>
            <a:t>インフラ構築</a:t>
          </a:r>
        </a:p>
      </dsp:txBody>
      <dsp:txXfrm>
        <a:off x="584387" y="3344181"/>
        <a:ext cx="1385611" cy="69476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017277-B153-6F4D-BD0C-32A9B2C10765}">
      <dsp:nvSpPr>
        <dsp:cNvPr id="0" name=""/>
        <dsp:cNvSpPr/>
      </dsp:nvSpPr>
      <dsp:spPr>
        <a:xfrm>
          <a:off x="562772" y="3435"/>
          <a:ext cx="1428841" cy="737466"/>
        </a:xfrm>
        <a:prstGeom prst="roundRect">
          <a:avLst>
            <a:gd name="adj" fmla="val 10000"/>
          </a:avLst>
        </a:prstGeom>
        <a:solidFill>
          <a:schemeClr val="accent2">
            <a:hueOff val="0"/>
            <a:satOff val="0"/>
            <a:lumOff val="0"/>
            <a:alphaOff val="0"/>
          </a:schemeClr>
        </a:solidFill>
        <a:ln w="127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ts val="0"/>
            </a:spcAft>
            <a:buNone/>
          </a:pPr>
          <a:r>
            <a:rPr kumimoji="1" lang="en-US" altLang="ja-JP" sz="2000" u="sng" kern="1200" dirty="0">
              <a:latin typeface="Meiryo UI" panose="020B0604030504040204" pitchFamily="34" charset="-128"/>
              <a:ea typeface="Meiryo UI" panose="020B0604030504040204" pitchFamily="34" charset="-128"/>
            </a:rPr>
            <a:t>Step</a:t>
          </a:r>
          <a:r>
            <a:rPr kumimoji="1" lang="ja-JP" altLang="en-US" sz="2000" u="sng" kern="1200">
              <a:latin typeface="Meiryo UI" panose="020B0604030504040204" pitchFamily="34" charset="-128"/>
              <a:ea typeface="Meiryo UI" panose="020B0604030504040204" pitchFamily="34" charset="-128"/>
            </a:rPr>
            <a:t>①</a:t>
          </a:r>
          <a:endParaRPr kumimoji="1" lang="en-US" altLang="ja-JP" sz="2000" u="sng" kern="1200" dirty="0">
            <a:latin typeface="Meiryo UI" panose="020B0604030504040204" pitchFamily="34" charset="-128"/>
            <a:ea typeface="Meiryo UI" panose="020B0604030504040204" pitchFamily="34" charset="-128"/>
          </a:endParaRPr>
        </a:p>
        <a:p>
          <a:pPr marL="0" lvl="0" indent="0" algn="ctr" defTabSz="889000">
            <a:lnSpc>
              <a:spcPct val="90000"/>
            </a:lnSpc>
            <a:spcBef>
              <a:spcPct val="0"/>
            </a:spcBef>
            <a:spcAft>
              <a:spcPts val="0"/>
            </a:spcAft>
            <a:buNone/>
          </a:pPr>
          <a:r>
            <a:rPr kumimoji="1" lang="ja-JP" altLang="en-US" sz="2000" kern="1200">
              <a:latin typeface="Meiryo UI" panose="020B0604030504040204" pitchFamily="34" charset="-128"/>
              <a:ea typeface="Meiryo UI" panose="020B0604030504040204" pitchFamily="34" charset="-128"/>
            </a:rPr>
            <a:t>事前学習</a:t>
          </a:r>
        </a:p>
      </dsp:txBody>
      <dsp:txXfrm>
        <a:off x="584372" y="25035"/>
        <a:ext cx="1385641" cy="694266"/>
      </dsp:txXfrm>
    </dsp:sp>
    <dsp:sp modelId="{44DD25A2-8AA7-AD4E-A3FD-67DB2B113F81}">
      <dsp:nvSpPr>
        <dsp:cNvPr id="0" name=""/>
        <dsp:cNvSpPr/>
      </dsp:nvSpPr>
      <dsp:spPr>
        <a:xfrm rot="5400000">
          <a:off x="1138918" y="759339"/>
          <a:ext cx="276549" cy="331859"/>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kumimoji="1" lang="ja-JP" altLang="en-US" sz="1000" kern="1200">
            <a:latin typeface="Meiryo UI" panose="020B0604030504040204" pitchFamily="34" charset="-128"/>
            <a:ea typeface="Meiryo UI" panose="020B0604030504040204" pitchFamily="34" charset="-128"/>
          </a:endParaRPr>
        </a:p>
      </dsp:txBody>
      <dsp:txXfrm rot="-5400000">
        <a:off x="1177636" y="786994"/>
        <a:ext cx="199115" cy="193584"/>
      </dsp:txXfrm>
    </dsp:sp>
    <dsp:sp modelId="{E4A48802-4BCA-8442-99DB-5F6624B1742B}">
      <dsp:nvSpPr>
        <dsp:cNvPr id="0" name=""/>
        <dsp:cNvSpPr/>
      </dsp:nvSpPr>
      <dsp:spPr>
        <a:xfrm>
          <a:off x="562772" y="1109635"/>
          <a:ext cx="1428841" cy="737997"/>
        </a:xfrm>
        <a:prstGeom prst="roundRect">
          <a:avLst>
            <a:gd name="adj" fmla="val 10000"/>
          </a:avLst>
        </a:prstGeom>
        <a:solidFill>
          <a:schemeClr val="accent3">
            <a:hueOff val="0"/>
            <a:satOff val="0"/>
            <a:lumOff val="0"/>
            <a:alphaOff val="0"/>
          </a:schemeClr>
        </a:solidFill>
        <a:ln w="127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ts val="0"/>
            </a:spcAft>
            <a:buNone/>
          </a:pPr>
          <a:r>
            <a:rPr kumimoji="1" lang="en-US" altLang="ja-JP" sz="2000" u="sng" kern="1200" dirty="0">
              <a:latin typeface="Meiryo UI" panose="020B0604030504040204" pitchFamily="34" charset="-128"/>
              <a:ea typeface="Meiryo UI" panose="020B0604030504040204" pitchFamily="34" charset="-128"/>
            </a:rPr>
            <a:t>Step</a:t>
          </a:r>
          <a:r>
            <a:rPr kumimoji="1" lang="ja-JP" altLang="en-US" sz="2000" u="sng" kern="1200">
              <a:latin typeface="Meiryo UI" panose="020B0604030504040204" pitchFamily="34" charset="-128"/>
              <a:ea typeface="Meiryo UI" panose="020B0604030504040204" pitchFamily="34" charset="-128"/>
            </a:rPr>
            <a:t>②</a:t>
          </a:r>
          <a:endParaRPr kumimoji="1" lang="en-US" altLang="ja-JP" sz="2000" u="sng" kern="1200" dirty="0">
            <a:latin typeface="Meiryo UI" panose="020B0604030504040204" pitchFamily="34" charset="-128"/>
            <a:ea typeface="Meiryo UI" panose="020B0604030504040204" pitchFamily="34" charset="-128"/>
          </a:endParaRPr>
        </a:p>
        <a:p>
          <a:pPr marL="0" lvl="0" indent="0" algn="ctr" defTabSz="889000">
            <a:lnSpc>
              <a:spcPct val="90000"/>
            </a:lnSpc>
            <a:spcBef>
              <a:spcPct val="0"/>
            </a:spcBef>
            <a:spcAft>
              <a:spcPts val="0"/>
            </a:spcAft>
            <a:buNone/>
          </a:pPr>
          <a:r>
            <a:rPr kumimoji="1" lang="ja-JP" altLang="en-US" sz="2000" kern="1200">
              <a:latin typeface="Meiryo UI" panose="020B0604030504040204" pitchFamily="34" charset="-128"/>
              <a:ea typeface="Meiryo UI" panose="020B0604030504040204" pitchFamily="34" charset="-128"/>
            </a:rPr>
            <a:t>設計</a:t>
          </a:r>
        </a:p>
      </dsp:txBody>
      <dsp:txXfrm>
        <a:off x="584387" y="1131250"/>
        <a:ext cx="1385611" cy="694767"/>
      </dsp:txXfrm>
    </dsp:sp>
    <dsp:sp modelId="{81074BE6-A9CA-E64D-9BBA-BFB2A398C484}">
      <dsp:nvSpPr>
        <dsp:cNvPr id="0" name=""/>
        <dsp:cNvSpPr/>
      </dsp:nvSpPr>
      <dsp:spPr>
        <a:xfrm rot="5400000">
          <a:off x="1138918" y="1866070"/>
          <a:ext cx="276549" cy="331859"/>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kumimoji="1" lang="ja-JP" altLang="en-US" sz="1000" kern="1200">
            <a:latin typeface="Meiryo UI" panose="020B0604030504040204" pitchFamily="34" charset="-128"/>
            <a:ea typeface="Meiryo UI" panose="020B0604030504040204" pitchFamily="34" charset="-128"/>
          </a:endParaRPr>
        </a:p>
      </dsp:txBody>
      <dsp:txXfrm rot="-5400000">
        <a:off x="1177636" y="1893725"/>
        <a:ext cx="199115" cy="193584"/>
      </dsp:txXfrm>
    </dsp:sp>
    <dsp:sp modelId="{A3CCC3DD-9B96-CF4C-9381-1DB5D9CFD37C}">
      <dsp:nvSpPr>
        <dsp:cNvPr id="0" name=""/>
        <dsp:cNvSpPr/>
      </dsp:nvSpPr>
      <dsp:spPr>
        <a:xfrm>
          <a:off x="562772" y="2216366"/>
          <a:ext cx="1428841" cy="737466"/>
        </a:xfrm>
        <a:prstGeom prst="roundRect">
          <a:avLst>
            <a:gd name="adj" fmla="val 10000"/>
          </a:avLst>
        </a:prstGeom>
        <a:solidFill>
          <a:schemeClr val="accent4">
            <a:hueOff val="0"/>
            <a:satOff val="0"/>
            <a:lumOff val="0"/>
            <a:alphaOff val="0"/>
          </a:schemeClr>
        </a:solidFill>
        <a:ln w="127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ts val="0"/>
            </a:spcAft>
            <a:buNone/>
          </a:pPr>
          <a:r>
            <a:rPr kumimoji="1" lang="en-US" altLang="ja-JP" sz="2000" u="sng" kern="1200" dirty="0">
              <a:latin typeface="Meiryo UI" panose="020B0604030504040204" pitchFamily="34" charset="-128"/>
              <a:ea typeface="Meiryo UI" panose="020B0604030504040204" pitchFamily="34" charset="-128"/>
            </a:rPr>
            <a:t>Step</a:t>
          </a:r>
          <a:r>
            <a:rPr kumimoji="1" lang="ja-JP" altLang="en-US" sz="2000" u="sng" kern="1200">
              <a:latin typeface="Meiryo UI" panose="020B0604030504040204" pitchFamily="34" charset="-128"/>
              <a:ea typeface="Meiryo UI" panose="020B0604030504040204" pitchFamily="34" charset="-128"/>
            </a:rPr>
            <a:t>③</a:t>
          </a:r>
          <a:endParaRPr kumimoji="1" lang="en-US" altLang="ja-JP" sz="2000" u="sng" kern="1200" dirty="0">
            <a:latin typeface="Meiryo UI" panose="020B0604030504040204" pitchFamily="34" charset="-128"/>
            <a:ea typeface="Meiryo UI" panose="020B0604030504040204" pitchFamily="34" charset="-128"/>
          </a:endParaRPr>
        </a:p>
        <a:p>
          <a:pPr marL="0" lvl="0" indent="0" algn="ctr" defTabSz="889000">
            <a:lnSpc>
              <a:spcPct val="90000"/>
            </a:lnSpc>
            <a:spcBef>
              <a:spcPct val="0"/>
            </a:spcBef>
            <a:spcAft>
              <a:spcPts val="0"/>
            </a:spcAft>
            <a:buNone/>
          </a:pPr>
          <a:r>
            <a:rPr kumimoji="1" lang="ja-JP" altLang="en-US" sz="2000" kern="1200">
              <a:latin typeface="Meiryo UI" panose="020B0604030504040204" pitchFamily="34" charset="-128"/>
              <a:ea typeface="Meiryo UI" panose="020B0604030504040204" pitchFamily="34" charset="-128"/>
            </a:rPr>
            <a:t>コーディング</a:t>
          </a:r>
        </a:p>
      </dsp:txBody>
      <dsp:txXfrm>
        <a:off x="584372" y="2237966"/>
        <a:ext cx="1385641" cy="694266"/>
      </dsp:txXfrm>
    </dsp:sp>
    <dsp:sp modelId="{9BD9624E-7949-8846-BEA7-D66F38EDDF00}">
      <dsp:nvSpPr>
        <dsp:cNvPr id="0" name=""/>
        <dsp:cNvSpPr/>
      </dsp:nvSpPr>
      <dsp:spPr>
        <a:xfrm rot="5400000">
          <a:off x="1138918" y="2972269"/>
          <a:ext cx="276549" cy="331859"/>
        </a:xfrm>
        <a:prstGeom prst="rightArrow">
          <a:avLst>
            <a:gd name="adj1" fmla="val 60000"/>
            <a:gd name="adj2" fmla="val 5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kumimoji="1" lang="ja-JP" altLang="en-US" sz="1000" kern="1200">
            <a:latin typeface="Meiryo UI" panose="020B0604030504040204" pitchFamily="34" charset="-128"/>
            <a:ea typeface="Meiryo UI" panose="020B0604030504040204" pitchFamily="34" charset="-128"/>
          </a:endParaRPr>
        </a:p>
      </dsp:txBody>
      <dsp:txXfrm rot="-5400000">
        <a:off x="1177636" y="2999924"/>
        <a:ext cx="199115" cy="193584"/>
      </dsp:txXfrm>
    </dsp:sp>
    <dsp:sp modelId="{00633C4D-4455-214D-8FBB-FDAB5F200EC5}">
      <dsp:nvSpPr>
        <dsp:cNvPr id="0" name=""/>
        <dsp:cNvSpPr/>
      </dsp:nvSpPr>
      <dsp:spPr>
        <a:xfrm>
          <a:off x="562772" y="3322566"/>
          <a:ext cx="1428841" cy="737997"/>
        </a:xfrm>
        <a:prstGeom prst="roundRect">
          <a:avLst>
            <a:gd name="adj" fmla="val 10000"/>
          </a:avLst>
        </a:prstGeom>
        <a:solidFill>
          <a:schemeClr val="accent5">
            <a:hueOff val="0"/>
            <a:satOff val="0"/>
            <a:lumOff val="0"/>
            <a:alphaOff val="0"/>
          </a:schemeClr>
        </a:solidFill>
        <a:ln w="12700" cap="flat" cmpd="sng" algn="ctr">
          <a:solidFill>
            <a:schemeClr val="accent5"/>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ts val="0"/>
            </a:spcAft>
            <a:buNone/>
          </a:pPr>
          <a:r>
            <a:rPr kumimoji="1" lang="en-US" altLang="ja-JP" sz="2000" u="sng" kern="1200" dirty="0">
              <a:latin typeface="Meiryo UI" panose="020B0604030504040204" pitchFamily="34" charset="-128"/>
              <a:ea typeface="Meiryo UI" panose="020B0604030504040204" pitchFamily="34" charset="-128"/>
            </a:rPr>
            <a:t>Step</a:t>
          </a:r>
          <a:r>
            <a:rPr kumimoji="1" lang="ja-JP" altLang="en-US" sz="2000" u="sng" kern="1200">
              <a:latin typeface="Meiryo UI" panose="020B0604030504040204" pitchFamily="34" charset="-128"/>
              <a:ea typeface="Meiryo UI" panose="020B0604030504040204" pitchFamily="34" charset="-128"/>
            </a:rPr>
            <a:t>④</a:t>
          </a:r>
          <a:endParaRPr kumimoji="1" lang="en-US" altLang="ja-JP" sz="2000" u="sng" kern="1200" dirty="0">
            <a:latin typeface="Meiryo UI" panose="020B0604030504040204" pitchFamily="34" charset="-128"/>
            <a:ea typeface="Meiryo UI" panose="020B0604030504040204" pitchFamily="34" charset="-128"/>
          </a:endParaRPr>
        </a:p>
        <a:p>
          <a:pPr marL="0" lvl="0" indent="0" algn="ctr" defTabSz="889000">
            <a:lnSpc>
              <a:spcPct val="90000"/>
            </a:lnSpc>
            <a:spcBef>
              <a:spcPct val="0"/>
            </a:spcBef>
            <a:spcAft>
              <a:spcPts val="0"/>
            </a:spcAft>
            <a:buNone/>
          </a:pPr>
          <a:r>
            <a:rPr kumimoji="1" lang="ja-JP" altLang="en-US" sz="2000" kern="1200">
              <a:latin typeface="Meiryo UI" panose="020B0604030504040204" pitchFamily="34" charset="-128"/>
              <a:ea typeface="Meiryo UI" panose="020B0604030504040204" pitchFamily="34" charset="-128"/>
            </a:rPr>
            <a:t>インフラ構築</a:t>
          </a:r>
        </a:p>
      </dsp:txBody>
      <dsp:txXfrm>
        <a:off x="584387" y="3344181"/>
        <a:ext cx="1385611" cy="69476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017277-B153-6F4D-BD0C-32A9B2C10765}">
      <dsp:nvSpPr>
        <dsp:cNvPr id="0" name=""/>
        <dsp:cNvSpPr/>
      </dsp:nvSpPr>
      <dsp:spPr>
        <a:xfrm>
          <a:off x="399578" y="3435"/>
          <a:ext cx="1755228" cy="737466"/>
        </a:xfrm>
        <a:prstGeom prst="roundRect">
          <a:avLst>
            <a:gd name="adj" fmla="val 10000"/>
          </a:avLst>
        </a:prstGeom>
        <a:solidFill>
          <a:schemeClr val="accent2">
            <a:hueOff val="0"/>
            <a:satOff val="0"/>
            <a:lumOff val="0"/>
            <a:alphaOff val="0"/>
          </a:schemeClr>
        </a:solidFill>
        <a:ln w="127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ts val="0"/>
            </a:spcAft>
            <a:buNone/>
          </a:pPr>
          <a:r>
            <a:rPr kumimoji="1" lang="en-US" altLang="ja-JP" sz="2000" u="sng" kern="1200" dirty="0">
              <a:latin typeface="Meiryo UI" panose="020B0604030504040204" pitchFamily="34" charset="-128"/>
              <a:ea typeface="Meiryo UI" panose="020B0604030504040204" pitchFamily="34" charset="-128"/>
            </a:rPr>
            <a:t>Step</a:t>
          </a:r>
          <a:r>
            <a:rPr kumimoji="1" lang="ja-JP" altLang="en-US" sz="2000" u="sng" kern="1200" dirty="0">
              <a:latin typeface="Meiryo UI" panose="020B0604030504040204" pitchFamily="34" charset="-128"/>
              <a:ea typeface="Meiryo UI" panose="020B0604030504040204" pitchFamily="34" charset="-128"/>
            </a:rPr>
            <a:t>①</a:t>
          </a:r>
          <a:endParaRPr kumimoji="1" lang="en-US" altLang="ja-JP" sz="2000" u="sng" kern="1200" dirty="0">
            <a:latin typeface="Meiryo UI" panose="020B0604030504040204" pitchFamily="34" charset="-128"/>
            <a:ea typeface="Meiryo UI" panose="020B0604030504040204" pitchFamily="34" charset="-128"/>
          </a:endParaRPr>
        </a:p>
        <a:p>
          <a:pPr marL="0" lvl="0" indent="0" algn="ctr" defTabSz="889000">
            <a:lnSpc>
              <a:spcPct val="90000"/>
            </a:lnSpc>
            <a:spcBef>
              <a:spcPct val="0"/>
            </a:spcBef>
            <a:spcAft>
              <a:spcPts val="0"/>
            </a:spcAft>
            <a:buNone/>
          </a:pPr>
          <a:r>
            <a:rPr kumimoji="1" lang="ja-JP" altLang="en-US" sz="2000" kern="1200" dirty="0">
              <a:latin typeface="Meiryo UI" panose="020B0604030504040204" pitchFamily="34" charset="-128"/>
              <a:ea typeface="Meiryo UI" panose="020B0604030504040204" pitchFamily="34" charset="-128"/>
            </a:rPr>
            <a:t>成果物定義</a:t>
          </a:r>
        </a:p>
      </dsp:txBody>
      <dsp:txXfrm>
        <a:off x="421178" y="25035"/>
        <a:ext cx="1712028" cy="694266"/>
      </dsp:txXfrm>
    </dsp:sp>
    <dsp:sp modelId="{44DD25A2-8AA7-AD4E-A3FD-67DB2B113F81}">
      <dsp:nvSpPr>
        <dsp:cNvPr id="0" name=""/>
        <dsp:cNvSpPr/>
      </dsp:nvSpPr>
      <dsp:spPr>
        <a:xfrm rot="5400000">
          <a:off x="1138918" y="759339"/>
          <a:ext cx="276549" cy="331859"/>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kumimoji="1" lang="ja-JP" altLang="en-US" sz="1000" kern="1200">
            <a:latin typeface="Meiryo UI" panose="020B0604030504040204" pitchFamily="34" charset="-128"/>
            <a:ea typeface="Meiryo UI" panose="020B0604030504040204" pitchFamily="34" charset="-128"/>
          </a:endParaRPr>
        </a:p>
      </dsp:txBody>
      <dsp:txXfrm rot="-5400000">
        <a:off x="1177636" y="786994"/>
        <a:ext cx="199115" cy="193584"/>
      </dsp:txXfrm>
    </dsp:sp>
    <dsp:sp modelId="{E4A48802-4BCA-8442-99DB-5F6624B1742B}">
      <dsp:nvSpPr>
        <dsp:cNvPr id="0" name=""/>
        <dsp:cNvSpPr/>
      </dsp:nvSpPr>
      <dsp:spPr>
        <a:xfrm>
          <a:off x="399578" y="1109635"/>
          <a:ext cx="1755228" cy="737997"/>
        </a:xfrm>
        <a:prstGeom prst="roundRect">
          <a:avLst>
            <a:gd name="adj" fmla="val 10000"/>
          </a:avLst>
        </a:prstGeom>
        <a:solidFill>
          <a:schemeClr val="accent3">
            <a:hueOff val="0"/>
            <a:satOff val="0"/>
            <a:lumOff val="0"/>
            <a:alphaOff val="0"/>
          </a:schemeClr>
        </a:solidFill>
        <a:ln w="127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ts val="0"/>
            </a:spcAft>
            <a:buNone/>
          </a:pPr>
          <a:r>
            <a:rPr kumimoji="1" lang="en-US" altLang="ja-JP" sz="2000" u="sng" kern="1200" dirty="0">
              <a:latin typeface="Meiryo UI" panose="020B0604030504040204" pitchFamily="34" charset="-128"/>
              <a:ea typeface="Meiryo UI" panose="020B0604030504040204" pitchFamily="34" charset="-128"/>
            </a:rPr>
            <a:t>Step</a:t>
          </a:r>
          <a:r>
            <a:rPr kumimoji="1" lang="ja-JP" altLang="en-US" sz="2000" u="sng" kern="1200" dirty="0">
              <a:latin typeface="Meiryo UI" panose="020B0604030504040204" pitchFamily="34" charset="-128"/>
              <a:ea typeface="Meiryo UI" panose="020B0604030504040204" pitchFamily="34" charset="-128"/>
            </a:rPr>
            <a:t>②</a:t>
          </a:r>
          <a:endParaRPr kumimoji="1" lang="en-US" altLang="ja-JP" sz="2000" u="sng" kern="1200" dirty="0">
            <a:latin typeface="Meiryo UI" panose="020B0604030504040204" pitchFamily="34" charset="-128"/>
            <a:ea typeface="Meiryo UI" panose="020B0604030504040204" pitchFamily="34" charset="-128"/>
          </a:endParaRPr>
        </a:p>
        <a:p>
          <a:pPr marL="0" lvl="0" indent="0" algn="ctr" defTabSz="889000">
            <a:lnSpc>
              <a:spcPct val="90000"/>
            </a:lnSpc>
            <a:spcBef>
              <a:spcPct val="0"/>
            </a:spcBef>
            <a:spcAft>
              <a:spcPts val="0"/>
            </a:spcAft>
            <a:buNone/>
          </a:pPr>
          <a:r>
            <a:rPr kumimoji="1" lang="ja-JP" altLang="en-US" sz="2000" kern="1200" dirty="0">
              <a:latin typeface="Meiryo UI" panose="020B0604030504040204" pitchFamily="34" charset="-128"/>
              <a:ea typeface="Meiryo UI" panose="020B0604030504040204" pitchFamily="34" charset="-128"/>
            </a:rPr>
            <a:t>サーバレス適用</a:t>
          </a:r>
        </a:p>
      </dsp:txBody>
      <dsp:txXfrm>
        <a:off x="421193" y="1131250"/>
        <a:ext cx="1711998" cy="694767"/>
      </dsp:txXfrm>
    </dsp:sp>
    <dsp:sp modelId="{81074BE6-A9CA-E64D-9BBA-BFB2A398C484}">
      <dsp:nvSpPr>
        <dsp:cNvPr id="0" name=""/>
        <dsp:cNvSpPr/>
      </dsp:nvSpPr>
      <dsp:spPr>
        <a:xfrm rot="5400000">
          <a:off x="1138918" y="1866070"/>
          <a:ext cx="276549" cy="331859"/>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kumimoji="1" lang="ja-JP" altLang="en-US" sz="1000" kern="1200">
            <a:latin typeface="Meiryo UI" panose="020B0604030504040204" pitchFamily="34" charset="-128"/>
            <a:ea typeface="Meiryo UI" panose="020B0604030504040204" pitchFamily="34" charset="-128"/>
          </a:endParaRPr>
        </a:p>
      </dsp:txBody>
      <dsp:txXfrm rot="-5400000">
        <a:off x="1177636" y="1893725"/>
        <a:ext cx="199115" cy="193584"/>
      </dsp:txXfrm>
    </dsp:sp>
    <dsp:sp modelId="{A3CCC3DD-9B96-CF4C-9381-1DB5D9CFD37C}">
      <dsp:nvSpPr>
        <dsp:cNvPr id="0" name=""/>
        <dsp:cNvSpPr/>
      </dsp:nvSpPr>
      <dsp:spPr>
        <a:xfrm>
          <a:off x="399578" y="2216366"/>
          <a:ext cx="1755228" cy="737466"/>
        </a:xfrm>
        <a:prstGeom prst="roundRect">
          <a:avLst>
            <a:gd name="adj" fmla="val 10000"/>
          </a:avLst>
        </a:prstGeom>
        <a:solidFill>
          <a:schemeClr val="accent4">
            <a:hueOff val="0"/>
            <a:satOff val="0"/>
            <a:lumOff val="0"/>
            <a:alphaOff val="0"/>
          </a:schemeClr>
        </a:solidFill>
        <a:ln w="127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ts val="0"/>
            </a:spcAft>
            <a:buNone/>
          </a:pPr>
          <a:r>
            <a:rPr kumimoji="1" lang="en-US" altLang="ja-JP" sz="2000" u="sng" kern="1200" dirty="0">
              <a:latin typeface="Meiryo UI" panose="020B0604030504040204" pitchFamily="34" charset="-128"/>
              <a:ea typeface="Meiryo UI" panose="020B0604030504040204" pitchFamily="34" charset="-128"/>
            </a:rPr>
            <a:t>Step</a:t>
          </a:r>
          <a:r>
            <a:rPr kumimoji="1" lang="ja-JP" altLang="en-US" sz="2000" u="sng" kern="1200" dirty="0">
              <a:latin typeface="Meiryo UI" panose="020B0604030504040204" pitchFamily="34" charset="-128"/>
              <a:ea typeface="Meiryo UI" panose="020B0604030504040204" pitchFamily="34" charset="-128"/>
            </a:rPr>
            <a:t>③</a:t>
          </a:r>
          <a:endParaRPr kumimoji="1" lang="en-US" altLang="ja-JP" sz="2000" u="sng" kern="1200" dirty="0">
            <a:latin typeface="Meiryo UI" panose="020B0604030504040204" pitchFamily="34" charset="-128"/>
            <a:ea typeface="Meiryo UI" panose="020B0604030504040204" pitchFamily="34" charset="-128"/>
          </a:endParaRPr>
        </a:p>
        <a:p>
          <a:pPr marL="0" lvl="0" indent="0" algn="ctr" defTabSz="889000">
            <a:lnSpc>
              <a:spcPct val="90000"/>
            </a:lnSpc>
            <a:spcBef>
              <a:spcPct val="0"/>
            </a:spcBef>
            <a:spcAft>
              <a:spcPts val="0"/>
            </a:spcAft>
            <a:buNone/>
          </a:pPr>
          <a:r>
            <a:rPr kumimoji="1" lang="ja-JP" altLang="en-US" sz="2000" kern="1200" dirty="0">
              <a:latin typeface="Meiryo UI" panose="020B0604030504040204" pitchFamily="34" charset="-128"/>
              <a:ea typeface="Meiryo UI" panose="020B0604030504040204" pitchFamily="34" charset="-128"/>
            </a:rPr>
            <a:t>比較</a:t>
          </a:r>
        </a:p>
      </dsp:txBody>
      <dsp:txXfrm>
        <a:off x="421178" y="2237966"/>
        <a:ext cx="1712028" cy="694266"/>
      </dsp:txXfrm>
    </dsp:sp>
    <dsp:sp modelId="{9BD9624E-7949-8846-BEA7-D66F38EDDF00}">
      <dsp:nvSpPr>
        <dsp:cNvPr id="0" name=""/>
        <dsp:cNvSpPr/>
      </dsp:nvSpPr>
      <dsp:spPr>
        <a:xfrm rot="5400000">
          <a:off x="1138918" y="2972269"/>
          <a:ext cx="276549" cy="331859"/>
        </a:xfrm>
        <a:prstGeom prst="rightArrow">
          <a:avLst>
            <a:gd name="adj1" fmla="val 60000"/>
            <a:gd name="adj2" fmla="val 5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kumimoji="1" lang="ja-JP" altLang="en-US" sz="1000" kern="1200">
            <a:latin typeface="Meiryo UI" panose="020B0604030504040204" pitchFamily="34" charset="-128"/>
            <a:ea typeface="Meiryo UI" panose="020B0604030504040204" pitchFamily="34" charset="-128"/>
          </a:endParaRPr>
        </a:p>
      </dsp:txBody>
      <dsp:txXfrm rot="-5400000">
        <a:off x="1177636" y="2999924"/>
        <a:ext cx="199115" cy="193584"/>
      </dsp:txXfrm>
    </dsp:sp>
    <dsp:sp modelId="{00633C4D-4455-214D-8FBB-FDAB5F200EC5}">
      <dsp:nvSpPr>
        <dsp:cNvPr id="0" name=""/>
        <dsp:cNvSpPr/>
      </dsp:nvSpPr>
      <dsp:spPr>
        <a:xfrm>
          <a:off x="399578" y="3322566"/>
          <a:ext cx="1755228" cy="737997"/>
        </a:xfrm>
        <a:prstGeom prst="roundRect">
          <a:avLst>
            <a:gd name="adj" fmla="val 10000"/>
          </a:avLst>
        </a:prstGeom>
        <a:solidFill>
          <a:schemeClr val="accent5">
            <a:hueOff val="0"/>
            <a:satOff val="0"/>
            <a:lumOff val="0"/>
            <a:alphaOff val="0"/>
          </a:schemeClr>
        </a:solidFill>
        <a:ln w="12700" cap="flat" cmpd="sng" algn="ctr">
          <a:solidFill>
            <a:schemeClr val="accent5"/>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ts val="0"/>
            </a:spcAft>
            <a:buNone/>
          </a:pPr>
          <a:r>
            <a:rPr kumimoji="1" lang="en-US" altLang="ja-JP" sz="2000" u="sng" kern="1200" dirty="0">
              <a:latin typeface="Meiryo UI" panose="020B0604030504040204" pitchFamily="34" charset="-128"/>
              <a:ea typeface="Meiryo UI" panose="020B0604030504040204" pitchFamily="34" charset="-128"/>
            </a:rPr>
            <a:t>Step</a:t>
          </a:r>
          <a:r>
            <a:rPr kumimoji="1" lang="ja-JP" altLang="en-US" sz="2000" u="sng" kern="1200" dirty="0">
              <a:latin typeface="Meiryo UI" panose="020B0604030504040204" pitchFamily="34" charset="-128"/>
              <a:ea typeface="Meiryo UI" panose="020B0604030504040204" pitchFamily="34" charset="-128"/>
            </a:rPr>
            <a:t>④</a:t>
          </a:r>
          <a:endParaRPr kumimoji="1" lang="en-US" altLang="ja-JP" sz="2000" u="sng" kern="1200" dirty="0">
            <a:latin typeface="Meiryo UI" panose="020B0604030504040204" pitchFamily="34" charset="-128"/>
            <a:ea typeface="Meiryo UI" panose="020B0604030504040204" pitchFamily="34" charset="-128"/>
          </a:endParaRPr>
        </a:p>
        <a:p>
          <a:pPr marL="0" lvl="0" indent="0" algn="ctr" defTabSz="889000">
            <a:lnSpc>
              <a:spcPct val="90000"/>
            </a:lnSpc>
            <a:spcBef>
              <a:spcPct val="0"/>
            </a:spcBef>
            <a:spcAft>
              <a:spcPts val="0"/>
            </a:spcAft>
            <a:buNone/>
          </a:pPr>
          <a:r>
            <a:rPr kumimoji="1" lang="ja-JP" altLang="en-US" sz="2000" kern="1200" dirty="0">
              <a:latin typeface="Meiryo UI" panose="020B0604030504040204" pitchFamily="34" charset="-128"/>
              <a:ea typeface="Meiryo UI" panose="020B0604030504040204" pitchFamily="34" charset="-128"/>
            </a:rPr>
            <a:t>結果整理</a:t>
          </a:r>
        </a:p>
      </dsp:txBody>
      <dsp:txXfrm>
        <a:off x="421193" y="3344181"/>
        <a:ext cx="1711998" cy="69476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E637C4-60F6-42AC-BEDA-B0CB856452CF}">
      <dsp:nvSpPr>
        <dsp:cNvPr id="0" name=""/>
        <dsp:cNvSpPr/>
      </dsp:nvSpPr>
      <dsp:spPr>
        <a:xfrm>
          <a:off x="3244519" y="50331"/>
          <a:ext cx="2375991" cy="1440002"/>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kumimoji="1" lang="en-US" altLang="ja-JP" sz="2400" kern="1200" dirty="0">
              <a:latin typeface="Meiryo UI" panose="020B0604030504040204" pitchFamily="50" charset="-128"/>
              <a:ea typeface="Meiryo UI" panose="020B0604030504040204" pitchFamily="50" charset="-128"/>
            </a:rPr>
            <a:t>Lambda</a:t>
          </a:r>
        </a:p>
        <a:p>
          <a:pPr marL="0" lvl="0" indent="0" algn="ctr" defTabSz="1066800">
            <a:lnSpc>
              <a:spcPct val="90000"/>
            </a:lnSpc>
            <a:spcBef>
              <a:spcPct val="0"/>
            </a:spcBef>
            <a:spcAft>
              <a:spcPct val="35000"/>
            </a:spcAft>
            <a:buNone/>
          </a:pPr>
          <a:r>
            <a:rPr kumimoji="1" lang="ja-JP" altLang="en-US" sz="2400" kern="1200" dirty="0">
              <a:latin typeface="Meiryo UI" panose="020B0604030504040204" pitchFamily="50" charset="-128"/>
              <a:ea typeface="Meiryo UI" panose="020B0604030504040204" pitchFamily="50" charset="-128"/>
            </a:rPr>
            <a:t>コーディング</a:t>
          </a:r>
        </a:p>
      </dsp:txBody>
      <dsp:txXfrm>
        <a:off x="3314814" y="120626"/>
        <a:ext cx="2235401" cy="1299412"/>
      </dsp:txXfrm>
    </dsp:sp>
    <dsp:sp modelId="{907C7344-605D-4708-AD71-D1F206359046}">
      <dsp:nvSpPr>
        <dsp:cNvPr id="0" name=""/>
        <dsp:cNvSpPr/>
      </dsp:nvSpPr>
      <dsp:spPr>
        <a:xfrm>
          <a:off x="2247723" y="770332"/>
          <a:ext cx="4369584" cy="4369584"/>
        </a:xfrm>
        <a:custGeom>
          <a:avLst/>
          <a:gdLst/>
          <a:ahLst/>
          <a:cxnLst/>
          <a:rect l="0" t="0" r="0" b="0"/>
          <a:pathLst>
            <a:path>
              <a:moveTo>
                <a:pt x="3392922" y="364424"/>
              </a:moveTo>
              <a:arcTo wR="2184792" hR="2184792" stAng="18214270" swAng="3936679"/>
            </a:path>
          </a:pathLst>
        </a:custGeom>
        <a:noFill/>
        <a:ln w="25400" cap="flat" cmpd="sng" algn="ctr">
          <a:solidFill>
            <a:schemeClr val="accent1"/>
          </a:solidFill>
          <a:prstDash val="solid"/>
          <a:miter lim="800000"/>
        </a:ln>
        <a:effectLst/>
      </dsp:spPr>
      <dsp:style>
        <a:lnRef idx="1">
          <a:scrgbClr r="0" g="0" b="0"/>
        </a:lnRef>
        <a:fillRef idx="0">
          <a:scrgbClr r="0" g="0" b="0"/>
        </a:fillRef>
        <a:effectRef idx="0">
          <a:scrgbClr r="0" g="0" b="0"/>
        </a:effectRef>
        <a:fontRef idx="minor"/>
      </dsp:style>
    </dsp:sp>
    <dsp:sp modelId="{FA0D7CC3-6CB8-4F2D-8679-F6A502D0BDA1}">
      <dsp:nvSpPr>
        <dsp:cNvPr id="0" name=""/>
        <dsp:cNvSpPr/>
      </dsp:nvSpPr>
      <dsp:spPr>
        <a:xfrm>
          <a:off x="5154605" y="3327519"/>
          <a:ext cx="2339991" cy="1440002"/>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kumimoji="1" lang="ja-JP" altLang="en-US" sz="2400" kern="1200" dirty="0">
              <a:latin typeface="Meiryo UI" panose="020B0604030504040204" pitchFamily="50" charset="-128"/>
              <a:ea typeface="Meiryo UI" panose="020B0604030504040204" pitchFamily="50" charset="-128"/>
            </a:rPr>
            <a:t>サービス</a:t>
          </a:r>
          <a:endParaRPr kumimoji="1" lang="en-US" altLang="ja-JP" sz="2400" kern="1200" dirty="0">
            <a:latin typeface="Meiryo UI" panose="020B0604030504040204" pitchFamily="50" charset="-128"/>
            <a:ea typeface="Meiryo UI" panose="020B0604030504040204" pitchFamily="50" charset="-128"/>
          </a:endParaRPr>
        </a:p>
        <a:p>
          <a:pPr marL="0" lvl="0" indent="0" algn="ctr" defTabSz="1066800">
            <a:lnSpc>
              <a:spcPct val="90000"/>
            </a:lnSpc>
            <a:spcBef>
              <a:spcPct val="0"/>
            </a:spcBef>
            <a:spcAft>
              <a:spcPct val="35000"/>
            </a:spcAft>
            <a:buNone/>
          </a:pPr>
          <a:r>
            <a:rPr kumimoji="1" lang="ja-JP" altLang="en-US" sz="2400" kern="1200" dirty="0">
              <a:latin typeface="Meiryo UI" panose="020B0604030504040204" pitchFamily="50" charset="-128"/>
              <a:ea typeface="Meiryo UI" panose="020B0604030504040204" pitchFamily="50" charset="-128"/>
            </a:rPr>
            <a:t>仕様理解</a:t>
          </a:r>
        </a:p>
      </dsp:txBody>
      <dsp:txXfrm>
        <a:off x="5224900" y="3397814"/>
        <a:ext cx="2199401" cy="1299412"/>
      </dsp:txXfrm>
    </dsp:sp>
    <dsp:sp modelId="{21BE0414-F17F-49CC-8E1B-C61062991276}">
      <dsp:nvSpPr>
        <dsp:cNvPr id="0" name=""/>
        <dsp:cNvSpPr/>
      </dsp:nvSpPr>
      <dsp:spPr>
        <a:xfrm>
          <a:off x="2247723" y="770332"/>
          <a:ext cx="4369584" cy="4369584"/>
        </a:xfrm>
        <a:custGeom>
          <a:avLst/>
          <a:gdLst/>
          <a:ahLst/>
          <a:cxnLst/>
          <a:rect l="0" t="0" r="0" b="0"/>
          <a:pathLst>
            <a:path>
              <a:moveTo>
                <a:pt x="3384529" y="4010702"/>
              </a:moveTo>
              <a:arcTo wR="2184792" hR="2184792" stAng="3401556" swAng="3996889"/>
            </a:path>
          </a:pathLst>
        </a:custGeom>
        <a:noFill/>
        <a:ln w="25400" cap="flat" cmpd="sng" algn="ctr">
          <a:solidFill>
            <a:schemeClr val="accent1"/>
          </a:solidFill>
          <a:prstDash val="solid"/>
          <a:miter lim="800000"/>
        </a:ln>
        <a:effectLst/>
      </dsp:spPr>
      <dsp:style>
        <a:lnRef idx="1">
          <a:scrgbClr r="0" g="0" b="0"/>
        </a:lnRef>
        <a:fillRef idx="0">
          <a:scrgbClr r="0" g="0" b="0"/>
        </a:fillRef>
        <a:effectRef idx="0">
          <a:scrgbClr r="0" g="0" b="0"/>
        </a:effectRef>
        <a:fontRef idx="minor"/>
      </dsp:style>
    </dsp:sp>
    <dsp:sp modelId="{6760AF3C-E308-43C6-B080-F489AD1B12B4}">
      <dsp:nvSpPr>
        <dsp:cNvPr id="0" name=""/>
        <dsp:cNvSpPr/>
      </dsp:nvSpPr>
      <dsp:spPr>
        <a:xfrm>
          <a:off x="1370434" y="3327519"/>
          <a:ext cx="2339991" cy="1440002"/>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kumimoji="1" lang="ja-JP" altLang="en-US" sz="2400" kern="1200" dirty="0">
              <a:latin typeface="Meiryo UI" panose="020B0604030504040204" pitchFamily="50" charset="-128"/>
              <a:ea typeface="Meiryo UI" panose="020B0604030504040204" pitchFamily="50" charset="-128"/>
            </a:rPr>
            <a:t>環境構築</a:t>
          </a:r>
        </a:p>
      </dsp:txBody>
      <dsp:txXfrm>
        <a:off x="1440729" y="3397814"/>
        <a:ext cx="2199401" cy="1299412"/>
      </dsp:txXfrm>
    </dsp:sp>
    <dsp:sp modelId="{C37109BE-045F-43EB-BC3E-14E01123B587}">
      <dsp:nvSpPr>
        <dsp:cNvPr id="0" name=""/>
        <dsp:cNvSpPr/>
      </dsp:nvSpPr>
      <dsp:spPr>
        <a:xfrm>
          <a:off x="2247723" y="770332"/>
          <a:ext cx="4369584" cy="4369584"/>
        </a:xfrm>
        <a:custGeom>
          <a:avLst/>
          <a:gdLst/>
          <a:ahLst/>
          <a:cxnLst/>
          <a:rect l="0" t="0" r="0" b="0"/>
          <a:pathLst>
            <a:path>
              <a:moveTo>
                <a:pt x="27997" y="2533439"/>
              </a:moveTo>
              <a:arcTo wR="2184792" hR="2184792" stAng="10249051" swAng="3936679"/>
            </a:path>
          </a:pathLst>
        </a:custGeom>
        <a:noFill/>
        <a:ln w="28575" cap="flat" cmpd="sng" algn="ctr">
          <a:solidFill>
            <a:schemeClr val="accent1"/>
          </a:solidFill>
          <a:prstDash val="solid"/>
          <a:miter lim="800000"/>
        </a:ln>
        <a:effectLst/>
      </dsp:spPr>
      <dsp:style>
        <a:lnRef idx="1">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cycle6">
  <dgm:title val=""/>
  <dgm:desc val=""/>
  <dgm:catLst>
    <dgm:cat type="cycle" pri="4000"/>
    <dgm:cat type="relationship" pri="24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param type="endSty" val="noArr"/>
              </dgm:alg>
              <dgm:shape xmlns:r="http://schemas.openxmlformats.org/officeDocument/2006/relationships" type="conn" r:blip="">
                <dgm:adjLst/>
              </dgm:shape>
              <dgm:presOf axis="self"/>
              <dgm:constrLst>
                <dgm:constr type="h" refType="w" fact="0.65"/>
                <dgm:constr type="connDist"/>
                <dgm:constr type="begPad" refType="connDist" fact="0.01"/>
                <dgm:constr type="endPad" refType="connDist" fact="0.01"/>
              </dgm:constrLst>
              <dgm:ruleLst/>
            </dgm:layoutNode>
          </dgm:forEach>
        </dgm:if>
        <dgm:else name="Name16"/>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a:extLst>
              <a:ext uri="{FF2B5EF4-FFF2-40B4-BE49-F238E27FC236}">
                <a16:creationId xmlns:a16="http://schemas.microsoft.com/office/drawing/2014/main" id="{F2F17359-000A-9044-B834-9FBD0018D52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ja-JP" altLang="en-US">
              <a:latin typeface="Meiryo UI" panose="020B0604030504040204" pitchFamily="50" charset="-128"/>
              <a:ea typeface="Meiryo UI" panose="020B0604030504040204" pitchFamily="50" charset="-128"/>
            </a:endParaRPr>
          </a:p>
        </p:txBody>
      </p:sp>
      <p:sp>
        <p:nvSpPr>
          <p:cNvPr id="3" name="日付プレースホルダー 2">
            <a:extLst>
              <a:ext uri="{FF2B5EF4-FFF2-40B4-BE49-F238E27FC236}">
                <a16:creationId xmlns:a16="http://schemas.microsoft.com/office/drawing/2014/main" id="{FC98B882-BA21-D947-B59A-B375F7B018C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B45A8F94-46C3-47DA-8B00-625B43F8492D}" type="datetime1">
              <a:rPr lang="en-US" altLang="ja-JP" smtClean="0">
                <a:latin typeface="Meiryo UI" panose="020B0604030504040204" pitchFamily="50" charset="-128"/>
                <a:ea typeface="Meiryo UI" panose="020B0604030504040204" pitchFamily="50" charset="-128"/>
              </a:rPr>
              <a:t>10/25/2020</a:t>
            </a:fld>
            <a:endParaRPr lang="ja-JP" altLang="en-US">
              <a:latin typeface="Meiryo UI" panose="020B0604030504040204" pitchFamily="50" charset="-128"/>
              <a:ea typeface="Meiryo UI" panose="020B0604030504040204" pitchFamily="50" charset="-128"/>
            </a:endParaRPr>
          </a:p>
        </p:txBody>
      </p:sp>
      <p:sp>
        <p:nvSpPr>
          <p:cNvPr id="4" name="フッター プレースホルダー 3">
            <a:extLst>
              <a:ext uri="{FF2B5EF4-FFF2-40B4-BE49-F238E27FC236}">
                <a16:creationId xmlns:a16="http://schemas.microsoft.com/office/drawing/2014/main" id="{8219AD5B-1A75-1A4A-8459-A96AB79E9D2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ja-JP" altLang="en-US">
              <a:latin typeface="Meiryo UI" panose="020B0604030504040204" pitchFamily="50" charset="-128"/>
              <a:ea typeface="Meiryo UI" panose="020B0604030504040204" pitchFamily="50" charset="-128"/>
            </a:endParaRPr>
          </a:p>
        </p:txBody>
      </p:sp>
      <p:sp>
        <p:nvSpPr>
          <p:cNvPr id="5" name="スライド番号プレースホルダー 4">
            <a:extLst>
              <a:ext uri="{FF2B5EF4-FFF2-40B4-BE49-F238E27FC236}">
                <a16:creationId xmlns:a16="http://schemas.microsoft.com/office/drawing/2014/main" id="{C49C6818-84EB-2D43-AA44-FC64C4595BF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1B28A1AC-D174-D44D-BB31-612041F19AA1}" type="slidenum">
              <a:rPr lang="en-US" altLang="ja-JP" smtClean="0">
                <a:latin typeface="Meiryo UI" panose="020B0604030504040204" pitchFamily="50" charset="-128"/>
                <a:ea typeface="Meiryo UI" panose="020B0604030504040204" pitchFamily="50" charset="-128"/>
              </a:rPr>
              <a:t>‹#›</a:t>
            </a:fld>
            <a:endParaRPr lang="ja-JP" altLang="en-US">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57517033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Meiryo UI" panose="020B0604030504040204" pitchFamily="50" charset="-128"/>
                <a:ea typeface="Meiryo UI" panose="020B0604030504040204" pitchFamily="50" charset="-128"/>
              </a:defRPr>
            </a:lvl1pPr>
          </a:lstStyle>
          <a:p>
            <a:endParaRPr kumimoji="1" lang="ja-JP" altLang="en-US" noProof="0"/>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Meiryo UI" panose="020B0604030504040204" pitchFamily="50" charset="-128"/>
                <a:ea typeface="Meiryo UI" panose="020B0604030504040204" pitchFamily="50" charset="-128"/>
              </a:defRPr>
            </a:lvl1pPr>
          </a:lstStyle>
          <a:p>
            <a:fld id="{3F0A302B-E961-497E-A7FC-D15316A9B574}" type="datetime1">
              <a:rPr kumimoji="1" lang="en-US" altLang="ja-JP" noProof="0" smtClean="0"/>
              <a:pPr/>
              <a:t>10/25/2020</a:t>
            </a:fld>
            <a:endParaRPr kumimoji="1" lang="ja-JP" altLang="en-US" noProof="0"/>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noProof="0"/>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noProof="0"/>
              <a:t>マスター テキストの書式設定</a:t>
            </a:r>
          </a:p>
          <a:p>
            <a:pPr lvl="1"/>
            <a:r>
              <a:rPr kumimoji="1" lang="ja-JP" altLang="en-US" noProof="0"/>
              <a:t>第 </a:t>
            </a:r>
            <a:r>
              <a:rPr kumimoji="1" lang="en-US" altLang="ja-JP" noProof="0"/>
              <a:t>2 </a:t>
            </a:r>
            <a:r>
              <a:rPr kumimoji="1" lang="ja-JP" altLang="en-US" noProof="0"/>
              <a:t>レベル</a:t>
            </a:r>
          </a:p>
          <a:p>
            <a:pPr lvl="2"/>
            <a:r>
              <a:rPr kumimoji="1" lang="ja-JP" altLang="en-US" noProof="0"/>
              <a:t>第 </a:t>
            </a:r>
            <a:r>
              <a:rPr kumimoji="1" lang="en-US" altLang="ja-JP" noProof="0"/>
              <a:t>3 </a:t>
            </a:r>
            <a:r>
              <a:rPr kumimoji="1" lang="ja-JP" altLang="en-US" noProof="0"/>
              <a:t>レベル</a:t>
            </a:r>
          </a:p>
          <a:p>
            <a:pPr lvl="3"/>
            <a:r>
              <a:rPr kumimoji="1" lang="ja-JP" altLang="en-US" noProof="0"/>
              <a:t>第 </a:t>
            </a:r>
            <a:r>
              <a:rPr kumimoji="1" lang="en-US" altLang="ja-JP" noProof="0"/>
              <a:t>4 </a:t>
            </a:r>
            <a:r>
              <a:rPr kumimoji="1" lang="ja-JP" altLang="en-US" noProof="0"/>
              <a:t>レベル</a:t>
            </a:r>
          </a:p>
          <a:p>
            <a:pPr lvl="4"/>
            <a:r>
              <a:rPr kumimoji="1" lang="ja-JP" altLang="en-US" noProof="0"/>
              <a:t>第 </a:t>
            </a:r>
            <a:r>
              <a:rPr kumimoji="1" lang="en-US" altLang="ja-JP" noProof="0"/>
              <a:t>5 </a:t>
            </a:r>
            <a:r>
              <a:rPr kumimoji="1" lang="ja-JP" altLang="en-US" noProof="0"/>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Meiryo UI" panose="020B0604030504040204" pitchFamily="50" charset="-128"/>
                <a:ea typeface="Meiryo UI" panose="020B0604030504040204" pitchFamily="50" charset="-128"/>
              </a:defRPr>
            </a:lvl1pPr>
          </a:lstStyle>
          <a:p>
            <a:endParaRPr kumimoji="1" lang="ja-JP" altLang="en-US" noProof="0"/>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Meiryo UI" panose="020B0604030504040204" pitchFamily="50" charset="-128"/>
                <a:ea typeface="Meiryo UI" panose="020B0604030504040204" pitchFamily="50" charset="-128"/>
              </a:defRPr>
            </a:lvl1pPr>
          </a:lstStyle>
          <a:p>
            <a:fld id="{8AE29A02-E706-4696-82D0-9008165E2200}" type="slidenum">
              <a:rPr kumimoji="1" lang="en-US" altLang="ja-JP" noProof="0" smtClean="0"/>
              <a:pPr/>
              <a:t>‹#›</a:t>
            </a:fld>
            <a:endParaRPr kumimoji="1" lang="ja-JP" altLang="en-US" noProof="0"/>
          </a:p>
        </p:txBody>
      </p:sp>
    </p:spTree>
    <p:extLst>
      <p:ext uri="{BB962C8B-B14F-4D97-AF65-F5344CB8AC3E}">
        <p14:creationId xmlns:p14="http://schemas.microsoft.com/office/powerpoint/2010/main" val="4278516120"/>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kumimoji="1" sz="1200" kern="1200">
        <a:solidFill>
          <a:schemeClr val="tx1"/>
        </a:solidFill>
        <a:latin typeface="Meiryo UI" panose="020B0604030504040204" pitchFamily="50" charset="-128"/>
        <a:ea typeface="Meiryo UI" panose="020B0604030504040204" pitchFamily="50" charset="-128"/>
        <a:cs typeface="+mn-cs"/>
      </a:defRPr>
    </a:lvl1pPr>
    <a:lvl2pPr marL="457200" algn="l" defTabSz="914400" rtl="0" eaLnBrk="1" latinLnBrk="0" hangingPunct="1">
      <a:defRPr kumimoji="1" sz="1200" kern="1200">
        <a:solidFill>
          <a:schemeClr val="tx1"/>
        </a:solidFill>
        <a:latin typeface="Meiryo UI" panose="020B0604030504040204" pitchFamily="50" charset="-128"/>
        <a:ea typeface="Meiryo UI" panose="020B0604030504040204" pitchFamily="50" charset="-128"/>
        <a:cs typeface="+mn-cs"/>
      </a:defRPr>
    </a:lvl2pPr>
    <a:lvl3pPr marL="914400" algn="l" defTabSz="914400" rtl="0" eaLnBrk="1" latinLnBrk="0" hangingPunct="1">
      <a:defRPr kumimoji="1" sz="1200" kern="1200">
        <a:solidFill>
          <a:schemeClr val="tx1"/>
        </a:solidFill>
        <a:latin typeface="Meiryo UI" panose="020B0604030504040204" pitchFamily="50" charset="-128"/>
        <a:ea typeface="Meiryo UI" panose="020B0604030504040204" pitchFamily="50" charset="-128"/>
        <a:cs typeface="+mn-cs"/>
      </a:defRPr>
    </a:lvl3pPr>
    <a:lvl4pPr marL="1371600" algn="l" defTabSz="914400" rtl="0" eaLnBrk="1" latinLnBrk="0" hangingPunct="1">
      <a:defRPr kumimoji="1" sz="1200" kern="1200">
        <a:solidFill>
          <a:schemeClr val="tx1"/>
        </a:solidFill>
        <a:latin typeface="Meiryo UI" panose="020B0604030504040204" pitchFamily="50" charset="-128"/>
        <a:ea typeface="Meiryo UI" panose="020B0604030504040204" pitchFamily="50" charset="-128"/>
        <a:cs typeface="+mn-cs"/>
      </a:defRPr>
    </a:lvl4pPr>
    <a:lvl5pPr marL="1828800" algn="l" defTabSz="914400" rtl="0" eaLnBrk="1" latinLnBrk="0" hangingPunct="1">
      <a:defRPr kumimoji="1" sz="1200" kern="1200">
        <a:solidFill>
          <a:schemeClr val="tx1"/>
        </a:solidFill>
        <a:latin typeface="Meiryo UI" panose="020B0604030504040204" pitchFamily="50" charset="-128"/>
        <a:ea typeface="Meiryo UI" panose="020B0604030504040204" pitchFamily="50" charset="-128"/>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8AE29A02-E706-4696-82D0-9008165E2200}" type="slidenum">
              <a:rPr kumimoji="1" lang="en-US" altLang="ja-JP" smtClean="0"/>
              <a:pPr/>
              <a:t>1</a:t>
            </a:fld>
            <a:endParaRPr kumimoji="1" lang="ja-JP" altLang="en-US"/>
          </a:p>
        </p:txBody>
      </p:sp>
    </p:spTree>
    <p:extLst>
      <p:ext uri="{BB962C8B-B14F-4D97-AF65-F5344CB8AC3E}">
        <p14:creationId xmlns:p14="http://schemas.microsoft.com/office/powerpoint/2010/main" val="1229163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r>
              <a:rPr kumimoji="1" lang="ja-JP" altLang="en-US"/>
              <a:t>コーディング時間短縮</a:t>
            </a:r>
          </a:p>
        </p:txBody>
      </p:sp>
      <p:sp>
        <p:nvSpPr>
          <p:cNvPr id="4" name="スライド番号プレースホルダー 3"/>
          <p:cNvSpPr>
            <a:spLocks noGrp="1"/>
          </p:cNvSpPr>
          <p:nvPr>
            <p:ph type="sldNum" sz="quarter" idx="5"/>
          </p:nvPr>
        </p:nvSpPr>
        <p:spPr/>
        <p:txBody>
          <a:bodyPr/>
          <a:lstStyle/>
          <a:p>
            <a:fld id="{8AE29A02-E706-4696-82D0-9008165E2200}" type="slidenum">
              <a:rPr kumimoji="1" lang="en-US" altLang="ja-JP" smtClean="0"/>
              <a:pPr/>
              <a:t>10</a:t>
            </a:fld>
            <a:endParaRPr kumimoji="1" lang="ja-JP" altLang="en-US"/>
          </a:p>
        </p:txBody>
      </p:sp>
    </p:spTree>
    <p:extLst>
      <p:ext uri="{BB962C8B-B14F-4D97-AF65-F5344CB8AC3E}">
        <p14:creationId xmlns:p14="http://schemas.microsoft.com/office/powerpoint/2010/main" val="9029485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r>
              <a:rPr kumimoji="1" lang="ja-JP" altLang="en-US"/>
              <a:t>コーディング時間短縮</a:t>
            </a:r>
          </a:p>
        </p:txBody>
      </p:sp>
      <p:sp>
        <p:nvSpPr>
          <p:cNvPr id="4" name="スライド番号プレースホルダー 3"/>
          <p:cNvSpPr>
            <a:spLocks noGrp="1"/>
          </p:cNvSpPr>
          <p:nvPr>
            <p:ph type="sldNum" sz="quarter" idx="5"/>
          </p:nvPr>
        </p:nvSpPr>
        <p:spPr/>
        <p:txBody>
          <a:bodyPr/>
          <a:lstStyle/>
          <a:p>
            <a:fld id="{8AE29A02-E706-4696-82D0-9008165E2200}" type="slidenum">
              <a:rPr kumimoji="1" lang="en-US" altLang="ja-JP" smtClean="0"/>
              <a:pPr/>
              <a:t>11</a:t>
            </a:fld>
            <a:endParaRPr kumimoji="1" lang="ja-JP" altLang="en-US"/>
          </a:p>
        </p:txBody>
      </p:sp>
    </p:spTree>
    <p:extLst>
      <p:ext uri="{BB962C8B-B14F-4D97-AF65-F5344CB8AC3E}">
        <p14:creationId xmlns:p14="http://schemas.microsoft.com/office/powerpoint/2010/main" val="14456085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p1: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0" name="Google Shape;360;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Arial"/>
              <a:buNone/>
            </a:pPr>
            <a:r>
              <a:rPr lang="ja-JP"/>
              <a:t>使用するグッズ購買サイトのシステム構成です。グッズ選定理由は、</a:t>
            </a:r>
            <a:r>
              <a:rPr lang="ja-JP" sz="1200">
                <a:solidFill>
                  <a:srgbClr val="000000"/>
                </a:solidFill>
                <a:latin typeface="Times New Roman"/>
                <a:ea typeface="Times New Roman"/>
                <a:cs typeface="Times New Roman"/>
                <a:sym typeface="Times New Roman"/>
              </a:rPr>
              <a:t>政府がキャッシュレス決済を推進しており，ECサイトの立ち上げが増加すると考えたためである。</a:t>
            </a:r>
            <a:endParaRPr sz="1200">
              <a:solidFill>
                <a:srgbClr val="000000"/>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1200"/>
              <a:buFont typeface="Times New Roman"/>
              <a:buNone/>
            </a:pPr>
            <a:r>
              <a:rPr lang="ja-JP" sz="1200">
                <a:solidFill>
                  <a:srgbClr val="000000"/>
                </a:solidFill>
                <a:latin typeface="Times New Roman"/>
                <a:ea typeface="Times New Roman"/>
                <a:cs typeface="Times New Roman"/>
                <a:sym typeface="Times New Roman"/>
              </a:rPr>
              <a:t>検証作業に際し、グッズ購買サイトの要求仕様を纏め、その要求仕様にもとづき、</a:t>
            </a:r>
            <a:r>
              <a:rPr lang="ja-JP"/>
              <a:t>AWS Samplesから類似のシステム構成を取得。</a:t>
            </a:r>
            <a:endParaRPr/>
          </a:p>
        </p:txBody>
      </p:sp>
      <p:sp>
        <p:nvSpPr>
          <p:cNvPr id="361" name="Google Shape;361;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ja-JP"/>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p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7" name="Google Shape;387;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Arial"/>
              <a:buNone/>
            </a:pPr>
            <a:endParaRPr/>
          </a:p>
          <a:p>
            <a:pPr marL="0" marR="0" lvl="0" indent="0" algn="l" rtl="0">
              <a:lnSpc>
                <a:spcPct val="100000"/>
              </a:lnSpc>
              <a:spcBef>
                <a:spcPts val="0"/>
              </a:spcBef>
              <a:spcAft>
                <a:spcPts val="0"/>
              </a:spcAft>
              <a:buClr>
                <a:schemeClr val="dk1"/>
              </a:buClr>
              <a:buSzPts val="1200"/>
              <a:buFont typeface="Arial"/>
              <a:buNone/>
            </a:pPr>
            <a:endParaRPr/>
          </a:p>
        </p:txBody>
      </p:sp>
      <p:sp>
        <p:nvSpPr>
          <p:cNvPr id="388" name="Google Shape;388;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ja-JP"/>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Google Shape;413;p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4" name="Google Shape;414;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Arial"/>
              <a:buNone/>
            </a:pPr>
            <a:r>
              <a:rPr lang="ja-JP"/>
              <a:t>ポイント参照機能です。</a:t>
            </a:r>
            <a:endParaRPr/>
          </a:p>
        </p:txBody>
      </p:sp>
      <p:sp>
        <p:nvSpPr>
          <p:cNvPr id="415" name="Google Shape;415;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ja-JP"/>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p:cNvGrpSpPr/>
        <p:nvPr/>
      </p:nvGrpSpPr>
      <p:grpSpPr>
        <a:xfrm>
          <a:off x="0" y="0"/>
          <a:ext cx="0" cy="0"/>
          <a:chOff x="0" y="0"/>
          <a:chExt cx="0" cy="0"/>
        </a:xfrm>
      </p:grpSpPr>
      <p:sp>
        <p:nvSpPr>
          <p:cNvPr id="440" name="Google Shape;440;p4: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41" name="Google Shape;441;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Arial"/>
              <a:buNone/>
            </a:pPr>
            <a:r>
              <a:rPr lang="ja-JP"/>
              <a:t>使用するグッズ購買サイトのシステム構成です。グッズ選定理由は、</a:t>
            </a:r>
            <a:r>
              <a:rPr lang="ja-JP" sz="1200">
                <a:solidFill>
                  <a:srgbClr val="000000"/>
                </a:solidFill>
                <a:latin typeface="Times New Roman"/>
                <a:ea typeface="Times New Roman"/>
                <a:cs typeface="Times New Roman"/>
                <a:sym typeface="Times New Roman"/>
              </a:rPr>
              <a:t>政府がキャッシュレス決済を推進しており，ECサイトの立ち上げが増加すると考えたためである。</a:t>
            </a:r>
            <a:endParaRPr sz="1200">
              <a:solidFill>
                <a:srgbClr val="000000"/>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1200"/>
              <a:buFont typeface="Times New Roman"/>
              <a:buNone/>
            </a:pPr>
            <a:r>
              <a:rPr lang="ja-JP" sz="1200">
                <a:solidFill>
                  <a:srgbClr val="000000"/>
                </a:solidFill>
                <a:latin typeface="Times New Roman"/>
                <a:ea typeface="Times New Roman"/>
                <a:cs typeface="Times New Roman"/>
                <a:sym typeface="Times New Roman"/>
              </a:rPr>
              <a:t>検証作業に際し、グッズ購買サイトの要求仕様を纏め、その要求仕様にもとづき、</a:t>
            </a:r>
            <a:r>
              <a:rPr lang="ja-JP"/>
              <a:t>AWS Samplesから類似のシステム構成を取得。</a:t>
            </a:r>
            <a:endParaRPr/>
          </a:p>
        </p:txBody>
      </p:sp>
      <p:sp>
        <p:nvSpPr>
          <p:cNvPr id="442" name="Google Shape;442;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ja-JP"/>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r>
              <a:rPr kumimoji="1" lang="en-US" altLang="ja-JP" dirty="0"/>
              <a:t>【</a:t>
            </a:r>
            <a:r>
              <a:rPr kumimoji="1" lang="ja-JP" altLang="en-US" dirty="0"/>
              <a:t>修正箇所</a:t>
            </a:r>
            <a:r>
              <a:rPr kumimoji="1" lang="en-US" altLang="ja-JP" dirty="0"/>
              <a:t>】</a:t>
            </a:r>
          </a:p>
          <a:p>
            <a:r>
              <a:rPr kumimoji="1" lang="ja-JP" altLang="en-US" dirty="0"/>
              <a:t>測定箇所を明記する。</a:t>
            </a:r>
          </a:p>
        </p:txBody>
      </p:sp>
      <p:sp>
        <p:nvSpPr>
          <p:cNvPr id="4" name="スライド番号プレースホルダー 3"/>
          <p:cNvSpPr>
            <a:spLocks noGrp="1"/>
          </p:cNvSpPr>
          <p:nvPr>
            <p:ph type="sldNum" sz="quarter" idx="5"/>
          </p:nvPr>
        </p:nvSpPr>
        <p:spPr/>
        <p:txBody>
          <a:bodyPr/>
          <a:lstStyle/>
          <a:p>
            <a:fld id="{8AE29A02-E706-4696-82D0-9008165E2200}" type="slidenum">
              <a:rPr kumimoji="1" lang="en-US" altLang="ja-JP" smtClean="0"/>
              <a:pPr/>
              <a:t>16</a:t>
            </a:fld>
            <a:endParaRPr kumimoji="1" lang="ja-JP" altLang="en-US"/>
          </a:p>
        </p:txBody>
      </p:sp>
    </p:spTree>
    <p:extLst>
      <p:ext uri="{BB962C8B-B14F-4D97-AF65-F5344CB8AC3E}">
        <p14:creationId xmlns:p14="http://schemas.microsoft.com/office/powerpoint/2010/main" val="23280896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p1: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0" name="Google Shape;360;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Arial"/>
              <a:buNone/>
            </a:pPr>
            <a:r>
              <a:rPr lang="ja-JP"/>
              <a:t>使用するグッズ購買サイトのシステム構成です。グッズ選定理由は、</a:t>
            </a:r>
            <a:r>
              <a:rPr lang="ja-JP" sz="1200">
                <a:solidFill>
                  <a:srgbClr val="000000"/>
                </a:solidFill>
                <a:latin typeface="Times New Roman"/>
                <a:ea typeface="Times New Roman"/>
                <a:cs typeface="Times New Roman"/>
                <a:sym typeface="Times New Roman"/>
              </a:rPr>
              <a:t>政府がキャッシュレス決済を推進しており，ECサイトの立ち上げが増加すると考えたためである。</a:t>
            </a:r>
            <a:endParaRPr sz="1200">
              <a:solidFill>
                <a:srgbClr val="000000"/>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1200"/>
              <a:buFont typeface="Times New Roman"/>
              <a:buNone/>
            </a:pPr>
            <a:r>
              <a:rPr lang="ja-JP" sz="1200">
                <a:solidFill>
                  <a:srgbClr val="000000"/>
                </a:solidFill>
                <a:latin typeface="Times New Roman"/>
                <a:ea typeface="Times New Roman"/>
                <a:cs typeface="Times New Roman"/>
                <a:sym typeface="Times New Roman"/>
              </a:rPr>
              <a:t>検証作業に際し、グッズ購買サイトの要求仕様を纏め、その要求仕様にもとづき、</a:t>
            </a:r>
            <a:r>
              <a:rPr lang="ja-JP"/>
              <a:t>AWS Samplesから類似のシステム構成を取得。</a:t>
            </a:r>
            <a:endParaRPr/>
          </a:p>
        </p:txBody>
      </p:sp>
      <p:sp>
        <p:nvSpPr>
          <p:cNvPr id="361" name="Google Shape;361;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ja-JP"/>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p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5" name="Google Shape;385;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Arial"/>
              <a:buNone/>
            </a:pPr>
            <a:r>
              <a:rPr lang="ja-JP"/>
              <a:t>使用するグッズ購買サイトのシステム構成です。グッズ選定理由は、</a:t>
            </a:r>
            <a:r>
              <a:rPr lang="ja-JP" sz="1200">
                <a:solidFill>
                  <a:srgbClr val="000000"/>
                </a:solidFill>
                <a:latin typeface="Times New Roman"/>
                <a:ea typeface="Times New Roman"/>
                <a:cs typeface="Times New Roman"/>
                <a:sym typeface="Times New Roman"/>
              </a:rPr>
              <a:t>政府がキャッシュレス決済を推進しており，ECサイトの立ち上げが増加すると考えたためである。</a:t>
            </a:r>
            <a:endParaRPr sz="1200">
              <a:solidFill>
                <a:srgbClr val="000000"/>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1200"/>
              <a:buFont typeface="Times New Roman"/>
              <a:buNone/>
            </a:pPr>
            <a:r>
              <a:rPr lang="ja-JP" sz="1200">
                <a:solidFill>
                  <a:srgbClr val="000000"/>
                </a:solidFill>
                <a:latin typeface="Times New Roman"/>
                <a:ea typeface="Times New Roman"/>
                <a:cs typeface="Times New Roman"/>
                <a:sym typeface="Times New Roman"/>
              </a:rPr>
              <a:t>検証作業に際し、グッズ購買サイトの要求仕様を纏め、その要求仕様にもとづき、</a:t>
            </a:r>
            <a:r>
              <a:rPr lang="ja-JP"/>
              <a:t>AWS Samplesから類似のシステム構成を取得。</a:t>
            </a:r>
            <a:endParaRPr/>
          </a:p>
        </p:txBody>
      </p:sp>
      <p:sp>
        <p:nvSpPr>
          <p:cNvPr id="386" name="Google Shape;386;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ja-JP"/>
              <a:t>18</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r>
              <a:rPr kumimoji="1" lang="en-US" altLang="ja-JP" dirty="0"/>
              <a:t>【</a:t>
            </a:r>
            <a:r>
              <a:rPr kumimoji="1" lang="ja-JP" altLang="en-US" dirty="0"/>
              <a:t>修正箇所</a:t>
            </a:r>
            <a:r>
              <a:rPr kumimoji="1" lang="en-US" altLang="ja-JP" dirty="0"/>
              <a:t>】</a:t>
            </a:r>
          </a:p>
          <a:p>
            <a:r>
              <a:rPr kumimoji="1" lang="ja-JP" altLang="en-US" dirty="0"/>
              <a:t>測定箇所を明記する。</a:t>
            </a:r>
          </a:p>
        </p:txBody>
      </p:sp>
      <p:sp>
        <p:nvSpPr>
          <p:cNvPr id="4" name="スライド番号プレースホルダー 3"/>
          <p:cNvSpPr>
            <a:spLocks noGrp="1"/>
          </p:cNvSpPr>
          <p:nvPr>
            <p:ph type="sldNum" sz="quarter" idx="5"/>
          </p:nvPr>
        </p:nvSpPr>
        <p:spPr/>
        <p:txBody>
          <a:bodyPr/>
          <a:lstStyle/>
          <a:p>
            <a:fld id="{8AE29A02-E706-4696-82D0-9008165E2200}" type="slidenum">
              <a:rPr kumimoji="1" lang="en-US" altLang="ja-JP" smtClean="0"/>
              <a:pPr/>
              <a:t>19</a:t>
            </a:fld>
            <a:endParaRPr kumimoji="1" lang="ja-JP" altLang="en-US"/>
          </a:p>
        </p:txBody>
      </p:sp>
    </p:spTree>
    <p:extLst>
      <p:ext uri="{BB962C8B-B14F-4D97-AF65-F5344CB8AC3E}">
        <p14:creationId xmlns:p14="http://schemas.microsoft.com/office/powerpoint/2010/main" val="20926767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r>
              <a:rPr kumimoji="1" lang="ja-JP" altLang="en-US" dirty="0"/>
              <a:t>本発表のアジェンダです。</a:t>
            </a:r>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fld id="{8AE29A02-E706-4696-82D0-9008165E2200}" type="slidenum">
              <a:rPr kumimoji="1" lang="en-US" altLang="ja-JP" smtClean="0"/>
              <a:pPr/>
              <a:t>2</a:t>
            </a:fld>
            <a:endParaRPr kumimoji="1" lang="ja-JP" altLang="en-US"/>
          </a:p>
        </p:txBody>
      </p:sp>
    </p:spTree>
    <p:extLst>
      <p:ext uri="{BB962C8B-B14F-4D97-AF65-F5344CB8AC3E}">
        <p14:creationId xmlns:p14="http://schemas.microsoft.com/office/powerpoint/2010/main" val="295264430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p1: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0" name="Google Shape;360;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Arial"/>
              <a:buNone/>
            </a:pPr>
            <a:r>
              <a:rPr lang="ja-JP" dirty="0"/>
              <a:t>使用するグッズ購買サイトのシステム構成です。グッズ選定理由は、</a:t>
            </a:r>
            <a:r>
              <a:rPr lang="ja-JP" sz="1200" dirty="0">
                <a:solidFill>
                  <a:srgbClr val="000000"/>
                </a:solidFill>
                <a:latin typeface="Times New Roman"/>
                <a:ea typeface="Times New Roman"/>
                <a:cs typeface="Times New Roman"/>
                <a:sym typeface="Times New Roman"/>
              </a:rPr>
              <a:t>政府がキャッシュレス決済を推進しており，ECサイトの立ち上げが増加すると考えたためである。</a:t>
            </a:r>
            <a:endParaRPr sz="1200" dirty="0">
              <a:solidFill>
                <a:srgbClr val="000000"/>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1200"/>
              <a:buFont typeface="Times New Roman"/>
              <a:buNone/>
            </a:pPr>
            <a:r>
              <a:rPr lang="ja-JP" sz="1200" dirty="0">
                <a:solidFill>
                  <a:srgbClr val="000000"/>
                </a:solidFill>
                <a:latin typeface="Times New Roman"/>
                <a:ea typeface="Times New Roman"/>
                <a:cs typeface="Times New Roman"/>
                <a:sym typeface="Times New Roman"/>
              </a:rPr>
              <a:t>検証作業に際し、グッズ購買サイトの要求仕様を纏め、その要求仕様にもとづき、</a:t>
            </a:r>
            <a:r>
              <a:rPr lang="ja-JP" dirty="0"/>
              <a:t>AWS Samplesから類似のシステム構成を取得。</a:t>
            </a:r>
            <a:endParaRPr dirty="0"/>
          </a:p>
        </p:txBody>
      </p:sp>
      <p:sp>
        <p:nvSpPr>
          <p:cNvPr id="361" name="Google Shape;361;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ja-JP"/>
              <a:t>20</a:t>
            </a:fld>
            <a:endParaRPr/>
          </a:p>
        </p:txBody>
      </p:sp>
    </p:spTree>
    <p:extLst>
      <p:ext uri="{BB962C8B-B14F-4D97-AF65-F5344CB8AC3E}">
        <p14:creationId xmlns:p14="http://schemas.microsoft.com/office/powerpoint/2010/main" val="32532846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p1: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0" name="Google Shape;360;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Arial"/>
              <a:buNone/>
            </a:pPr>
            <a:r>
              <a:rPr lang="ja-JP"/>
              <a:t>使用するグッズ購買サイトのシステム構成です。グッズ選定理由は、</a:t>
            </a:r>
            <a:r>
              <a:rPr lang="ja-JP" sz="1200">
                <a:solidFill>
                  <a:srgbClr val="000000"/>
                </a:solidFill>
                <a:latin typeface="Times New Roman"/>
                <a:ea typeface="Times New Roman"/>
                <a:cs typeface="Times New Roman"/>
                <a:sym typeface="Times New Roman"/>
              </a:rPr>
              <a:t>政府がキャッシュレス決済を推進しており，ECサイトの立ち上げが増加すると考えたためである。</a:t>
            </a:r>
            <a:endParaRPr sz="1200">
              <a:solidFill>
                <a:srgbClr val="000000"/>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1200"/>
              <a:buFont typeface="Times New Roman"/>
              <a:buNone/>
            </a:pPr>
            <a:r>
              <a:rPr lang="ja-JP" sz="1200">
                <a:solidFill>
                  <a:srgbClr val="000000"/>
                </a:solidFill>
                <a:latin typeface="Times New Roman"/>
                <a:ea typeface="Times New Roman"/>
                <a:cs typeface="Times New Roman"/>
                <a:sym typeface="Times New Roman"/>
              </a:rPr>
              <a:t>検証作業に際し、グッズ購買サイトの要求仕様を纏め、その要求仕様にもとづき、</a:t>
            </a:r>
            <a:r>
              <a:rPr lang="ja-JP"/>
              <a:t>AWS Samplesから類似のシステム構成を取得。</a:t>
            </a:r>
            <a:endParaRPr/>
          </a:p>
        </p:txBody>
      </p:sp>
      <p:sp>
        <p:nvSpPr>
          <p:cNvPr id="361" name="Google Shape;361;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ja-JP"/>
              <a:t>21</a:t>
            </a:fld>
            <a:endParaRPr/>
          </a:p>
        </p:txBody>
      </p:sp>
    </p:spTree>
    <p:extLst>
      <p:ext uri="{BB962C8B-B14F-4D97-AF65-F5344CB8AC3E}">
        <p14:creationId xmlns:p14="http://schemas.microsoft.com/office/powerpoint/2010/main" val="5544633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r>
              <a:rPr kumimoji="1" lang="ja-JP" altLang="en-US" dirty="0"/>
              <a:t>言いたいことはテキストでまとめる</a:t>
            </a:r>
          </a:p>
        </p:txBody>
      </p:sp>
      <p:sp>
        <p:nvSpPr>
          <p:cNvPr id="4" name="スライド番号プレースホルダー 3"/>
          <p:cNvSpPr>
            <a:spLocks noGrp="1"/>
          </p:cNvSpPr>
          <p:nvPr>
            <p:ph type="sldNum" sz="quarter" idx="5"/>
          </p:nvPr>
        </p:nvSpPr>
        <p:spPr/>
        <p:txBody>
          <a:bodyPr/>
          <a:lstStyle/>
          <a:p>
            <a:fld id="{8AE29A02-E706-4696-82D0-9008165E2200}" type="slidenum">
              <a:rPr kumimoji="1" lang="en-US" altLang="ja-JP" smtClean="0"/>
              <a:pPr/>
              <a:t>22</a:t>
            </a:fld>
            <a:endParaRPr kumimoji="1" lang="ja-JP" altLang="en-US"/>
          </a:p>
        </p:txBody>
      </p:sp>
    </p:spTree>
    <p:extLst>
      <p:ext uri="{BB962C8B-B14F-4D97-AF65-F5344CB8AC3E}">
        <p14:creationId xmlns:p14="http://schemas.microsoft.com/office/powerpoint/2010/main" val="37704337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r>
              <a:rPr kumimoji="1" lang="en-US" altLang="ja-JP" dirty="0"/>
              <a:t>【</a:t>
            </a:r>
            <a:r>
              <a:rPr kumimoji="1" lang="ja-JP" altLang="en-US" dirty="0"/>
              <a:t>修正箇所</a:t>
            </a:r>
            <a:r>
              <a:rPr kumimoji="1" lang="en-US" altLang="ja-JP" dirty="0"/>
              <a:t>】</a:t>
            </a:r>
          </a:p>
          <a:p>
            <a:r>
              <a:rPr kumimoji="1" lang="ja-JP" altLang="en-US" dirty="0"/>
              <a:t>測定した箇所を明記</a:t>
            </a:r>
          </a:p>
        </p:txBody>
      </p:sp>
      <p:sp>
        <p:nvSpPr>
          <p:cNvPr id="4" name="スライド番号プレースホルダー 3"/>
          <p:cNvSpPr>
            <a:spLocks noGrp="1"/>
          </p:cNvSpPr>
          <p:nvPr>
            <p:ph type="sldNum" sz="quarter" idx="5"/>
          </p:nvPr>
        </p:nvSpPr>
        <p:spPr/>
        <p:txBody>
          <a:bodyPr/>
          <a:lstStyle/>
          <a:p>
            <a:fld id="{8AE29A02-E706-4696-82D0-9008165E2200}" type="slidenum">
              <a:rPr kumimoji="1" lang="en-US" altLang="ja-JP" smtClean="0"/>
              <a:pPr/>
              <a:t>23</a:t>
            </a:fld>
            <a:endParaRPr kumimoji="1" lang="ja-JP" altLang="en-US"/>
          </a:p>
        </p:txBody>
      </p:sp>
    </p:spTree>
    <p:extLst>
      <p:ext uri="{BB962C8B-B14F-4D97-AF65-F5344CB8AC3E}">
        <p14:creationId xmlns:p14="http://schemas.microsoft.com/office/powerpoint/2010/main" val="202794112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p9: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10" name="Google Shape;510;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言いたいことはテキストでまとめる</a:t>
            </a:r>
            <a:endParaRPr/>
          </a:p>
        </p:txBody>
      </p:sp>
      <p:sp>
        <p:nvSpPr>
          <p:cNvPr id="511" name="Google Shape;511;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24</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考察となります。今回、構築作業時間とドキュメント作成量が減少した要因は</a:t>
            </a:r>
            <a:r>
              <a:rPr kumimoji="1" lang="en-US" altLang="ja-JP" dirty="0"/>
              <a:t>2</a:t>
            </a:r>
            <a:r>
              <a:rPr kumimoji="1" lang="ja-JP" altLang="en-US" dirty="0"/>
              <a:t>つあると考えています。</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800" kern="100" dirty="0">
                <a:solidFill>
                  <a:srgbClr val="000000"/>
                </a:solidFill>
                <a:effectLst/>
                <a:ea typeface="ＭＳ 明朝" panose="02020609040205080304" pitchFamily="17" charset="-128"/>
                <a:cs typeface="Times New Roman" panose="02020603050405020304" pitchFamily="18" charset="0"/>
              </a:rPr>
              <a:t>1</a:t>
            </a:r>
            <a:r>
              <a:rPr lang="ja-JP" altLang="en-US" sz="1800" kern="100" dirty="0">
                <a:solidFill>
                  <a:srgbClr val="000000"/>
                </a:solidFill>
                <a:effectLst/>
                <a:ea typeface="ＭＳ 明朝" panose="02020609040205080304" pitchFamily="17" charset="-128"/>
                <a:cs typeface="Times New Roman" panose="02020603050405020304" pitchFamily="18" charset="0"/>
              </a:rPr>
              <a:t>つ目は</a:t>
            </a:r>
            <a:r>
              <a:rPr lang="ja-JP" altLang="ja-JP" sz="1800" kern="100" dirty="0">
                <a:solidFill>
                  <a:srgbClr val="000000"/>
                </a:solidFill>
                <a:effectLst/>
                <a:ea typeface="ＭＳ 明朝" panose="02020609040205080304" pitchFamily="17" charset="-128"/>
                <a:cs typeface="Times New Roman" panose="02020603050405020304" pitchFamily="18" charset="0"/>
              </a:rPr>
              <a:t>各</a:t>
            </a:r>
            <a:r>
              <a:rPr lang="en-US" altLang="ja-JP" sz="1800" kern="100" dirty="0">
                <a:solidFill>
                  <a:srgbClr val="000000"/>
                </a:solidFill>
                <a:effectLst/>
                <a:latin typeface="Times New Roman" panose="02020603050405020304" pitchFamily="18" charset="0"/>
                <a:ea typeface="ＭＳ 明朝" panose="02020609040205080304" pitchFamily="17" charset="-128"/>
              </a:rPr>
              <a:t>Lambda</a:t>
            </a:r>
            <a:r>
              <a:rPr lang="ja-JP" altLang="ja-JP" sz="1800" kern="100" dirty="0">
                <a:solidFill>
                  <a:srgbClr val="000000"/>
                </a:solidFill>
                <a:effectLst/>
                <a:ea typeface="ＭＳ 明朝" panose="02020609040205080304" pitchFamily="17" charset="-128"/>
                <a:cs typeface="Times New Roman" panose="02020603050405020304" pitchFamily="18" charset="0"/>
              </a:rPr>
              <a:t>関数が「目的が</a:t>
            </a:r>
            <a:r>
              <a:rPr lang="en-US" altLang="ja-JP" sz="1800" kern="100" dirty="0">
                <a:solidFill>
                  <a:srgbClr val="000000"/>
                </a:solidFill>
                <a:effectLst/>
                <a:latin typeface="Times New Roman" panose="02020603050405020304" pitchFamily="18" charset="0"/>
                <a:ea typeface="ＭＳ 明朝" panose="02020609040205080304" pitchFamily="17" charset="-128"/>
              </a:rPr>
              <a:t>1</a:t>
            </a:r>
            <a:r>
              <a:rPr lang="ja-JP" altLang="ja-JP" sz="1800" kern="100" dirty="0">
                <a:solidFill>
                  <a:srgbClr val="000000"/>
                </a:solidFill>
                <a:effectLst/>
                <a:ea typeface="ＭＳ 明朝" panose="02020609040205080304" pitchFamily="17" charset="-128"/>
                <a:cs typeface="Times New Roman" panose="02020603050405020304" pitchFamily="18" charset="0"/>
              </a:rPr>
              <a:t>つもしくは</a:t>
            </a:r>
            <a:r>
              <a:rPr lang="en-US" altLang="ja-JP" sz="1800" kern="100" dirty="0">
                <a:solidFill>
                  <a:srgbClr val="000000"/>
                </a:solidFill>
                <a:effectLst/>
                <a:latin typeface="Times New Roman" panose="02020603050405020304" pitchFamily="18" charset="0"/>
                <a:ea typeface="ＭＳ 明朝" panose="02020609040205080304" pitchFamily="17" charset="-128"/>
              </a:rPr>
              <a:t>2</a:t>
            </a:r>
            <a:r>
              <a:rPr lang="ja-JP" altLang="ja-JP" sz="1800" kern="100" dirty="0">
                <a:solidFill>
                  <a:srgbClr val="000000"/>
                </a:solidFill>
                <a:effectLst/>
                <a:ea typeface="ＭＳ 明朝" panose="02020609040205080304" pitchFamily="17" charset="-128"/>
                <a:cs typeface="Times New Roman" panose="02020603050405020304" pitchFamily="18" charset="0"/>
              </a:rPr>
              <a:t>つで，ステートレス」な設計となっていることで</a:t>
            </a:r>
            <a:r>
              <a:rPr lang="ja-JP" altLang="en-US" sz="1800" kern="100" dirty="0">
                <a:solidFill>
                  <a:srgbClr val="000000"/>
                </a:solidFill>
                <a:effectLst/>
                <a:ea typeface="ＭＳ 明朝" panose="02020609040205080304" pitchFamily="17" charset="-128"/>
                <a:cs typeface="Times New Roman" panose="02020603050405020304" pitchFamily="18" charset="0"/>
              </a:rPr>
              <a:t>す</a:t>
            </a:r>
            <a:r>
              <a:rPr lang="ja-JP" altLang="ja-JP" sz="1800" kern="100" dirty="0">
                <a:solidFill>
                  <a:srgbClr val="000000"/>
                </a:solidFill>
                <a:effectLst/>
                <a:ea typeface="ＭＳ 明朝" panose="02020609040205080304" pitchFamily="17" charset="-128"/>
                <a:cs typeface="Times New Roman" panose="02020603050405020304" pitchFamily="18" charset="0"/>
              </a:rPr>
              <a:t>．関数で実現することが簡素なので，</a:t>
            </a:r>
            <a:endParaRPr lang="en-US" altLang="ja-JP" sz="1800" kern="100" dirty="0">
              <a:solidFill>
                <a:srgbClr val="000000"/>
              </a:solidFill>
              <a:effectLst/>
              <a:ea typeface="ＭＳ 明朝" panose="02020609040205080304" pitchFamily="17" charset="-128"/>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ja-JP" sz="1800" kern="100" dirty="0">
                <a:solidFill>
                  <a:srgbClr val="000000"/>
                </a:solidFill>
                <a:effectLst/>
                <a:ea typeface="ＭＳ 明朝" panose="02020609040205080304" pitchFamily="17" charset="-128"/>
                <a:cs typeface="Times New Roman" panose="02020603050405020304" pitchFamily="18" charset="0"/>
              </a:rPr>
              <a:t>プログラムステップ数が少ない．そのため，コーディング時間が短くなり，かつテストもし易くなる．また，ステートレスであるため，</a:t>
            </a:r>
            <a:endParaRPr lang="en-US" altLang="ja-JP" sz="1800" kern="100" dirty="0">
              <a:solidFill>
                <a:srgbClr val="000000"/>
              </a:solidFill>
              <a:effectLst/>
              <a:ea typeface="ＭＳ 明朝" panose="02020609040205080304" pitchFamily="17" charset="-128"/>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ja-JP" sz="1800" kern="100" dirty="0">
                <a:solidFill>
                  <a:srgbClr val="000000"/>
                </a:solidFill>
                <a:effectLst/>
                <a:ea typeface="ＭＳ 明朝" panose="02020609040205080304" pitchFamily="17" charset="-128"/>
                <a:cs typeface="Times New Roman" panose="02020603050405020304" pitchFamily="18" charset="0"/>
              </a:rPr>
              <a:t>セッション情報の管理を考慮する必要も無くなる．これらにより開発時間が削減される．</a:t>
            </a:r>
            <a:endParaRPr lang="en-US" altLang="ja-JP" sz="1800" kern="100" dirty="0">
              <a:solidFill>
                <a:srgbClr val="000000"/>
              </a:solidFill>
              <a:effectLst/>
              <a:ea typeface="ＭＳ 明朝" panose="02020609040205080304" pitchFamily="17" charset="-128"/>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800" kern="100" dirty="0">
              <a:solidFill>
                <a:srgbClr val="000000"/>
              </a:solidFill>
              <a:effectLst/>
              <a:ea typeface="ＭＳ 明朝" panose="02020609040205080304" pitchFamily="17" charset="-128"/>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p:txBody>
      </p:sp>
      <p:sp>
        <p:nvSpPr>
          <p:cNvPr id="4" name="スライド番号プレースホルダー 3"/>
          <p:cNvSpPr>
            <a:spLocks noGrp="1"/>
          </p:cNvSpPr>
          <p:nvPr>
            <p:ph type="sldNum" sz="quarter" idx="5"/>
          </p:nvPr>
        </p:nvSpPr>
        <p:spPr/>
        <p:txBody>
          <a:bodyPr/>
          <a:lstStyle/>
          <a:p>
            <a:fld id="{8AE29A02-E706-4696-82D0-9008165E2200}" type="slidenum">
              <a:rPr kumimoji="1" lang="en-US" altLang="ja-JP" smtClean="0"/>
              <a:pPr/>
              <a:t>25</a:t>
            </a:fld>
            <a:endParaRPr kumimoji="1" lang="ja-JP" altLang="en-US"/>
          </a:p>
        </p:txBody>
      </p:sp>
    </p:spTree>
    <p:extLst>
      <p:ext uri="{BB962C8B-B14F-4D97-AF65-F5344CB8AC3E}">
        <p14:creationId xmlns:p14="http://schemas.microsoft.com/office/powerpoint/2010/main" val="82303366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考察なります。構築時間とドキュメント作成量が削減された要因です。</a:t>
            </a:r>
            <a:endParaRPr kumimoji="1" lang="en-US" altLang="ja-JP" dirty="0"/>
          </a:p>
          <a:p>
            <a:pPr algn="just"/>
            <a:r>
              <a:rPr lang="ja-JP" altLang="ja-JP" sz="1800" kern="100" dirty="0">
                <a:solidFill>
                  <a:srgbClr val="000000"/>
                </a:solidFill>
                <a:effectLst/>
                <a:latin typeface="Times New Roman" panose="02020603050405020304" pitchFamily="18" charset="0"/>
                <a:ea typeface="ＭＳ 明朝" panose="02020609040205080304" pitchFamily="17" charset="-128"/>
              </a:rPr>
              <a:t>・</a:t>
            </a:r>
            <a:r>
              <a:rPr lang="en-US" altLang="ja-JP" sz="1800" kern="100" dirty="0">
                <a:solidFill>
                  <a:srgbClr val="000000"/>
                </a:solidFill>
                <a:effectLst/>
                <a:latin typeface="Times New Roman" panose="02020603050405020304" pitchFamily="18" charset="0"/>
                <a:ea typeface="ＭＳ 明朝" panose="02020609040205080304" pitchFamily="17" charset="-128"/>
              </a:rPr>
              <a:t>IaaS</a:t>
            </a:r>
            <a:r>
              <a:rPr lang="ja-JP" altLang="ja-JP" sz="1800" kern="100" dirty="0">
                <a:solidFill>
                  <a:srgbClr val="000000"/>
                </a:solidFill>
                <a:effectLst/>
                <a:latin typeface="Times New Roman" panose="02020603050405020304" pitchFamily="18" charset="0"/>
                <a:ea typeface="ＭＳ 明朝" panose="02020609040205080304" pitchFamily="17" charset="-128"/>
              </a:rPr>
              <a:t>（</a:t>
            </a:r>
            <a:r>
              <a:rPr lang="en-US" altLang="ja-JP" sz="1800" kern="100" dirty="0">
                <a:solidFill>
                  <a:srgbClr val="000000"/>
                </a:solidFill>
                <a:effectLst/>
                <a:latin typeface="Times New Roman" panose="02020603050405020304" pitchFamily="18" charset="0"/>
                <a:ea typeface="ＭＳ 明朝" panose="02020609040205080304" pitchFamily="17" charset="-128"/>
              </a:rPr>
              <a:t>Infrastructure as a Service</a:t>
            </a:r>
            <a:r>
              <a:rPr lang="ja-JP" altLang="ja-JP" sz="1800" kern="100" dirty="0">
                <a:solidFill>
                  <a:srgbClr val="000000"/>
                </a:solidFill>
                <a:effectLst/>
                <a:latin typeface="Times New Roman" panose="02020603050405020304" pitchFamily="18" charset="0"/>
                <a:ea typeface="ＭＳ 明朝" panose="02020609040205080304" pitchFamily="17" charset="-128"/>
              </a:rPr>
              <a:t>）</a:t>
            </a:r>
            <a:endParaRPr lang="ja-JP" altLang="ja-JP" sz="1800" kern="100" dirty="0">
              <a:effectLst/>
              <a:latin typeface="Times New Roman" panose="02020603050405020304" pitchFamily="18" charset="0"/>
              <a:ea typeface="ＭＳ 明朝" panose="02020609040205080304" pitchFamily="17" charset="-128"/>
            </a:endParaRPr>
          </a:p>
          <a:p>
            <a:pPr indent="139700" algn="just"/>
            <a:r>
              <a:rPr lang="ja-JP" altLang="ja-JP" sz="1800" kern="100" dirty="0">
                <a:solidFill>
                  <a:srgbClr val="000000"/>
                </a:solidFill>
                <a:effectLst/>
                <a:latin typeface="Times New Roman" panose="02020603050405020304" pitchFamily="18" charset="0"/>
                <a:ea typeface="ＭＳ 明朝" panose="02020609040205080304" pitchFamily="17" charset="-128"/>
              </a:rPr>
              <a:t>「仮想化」以下のインフラ部分は，クラウド事業者により高度に抽象化されており，ユーザーはインフラの導入・構築，管理が大幅に省力化される特徴がある．</a:t>
            </a:r>
            <a:endParaRPr lang="ja-JP" altLang="ja-JP" sz="1800" kern="100" dirty="0">
              <a:effectLst/>
              <a:latin typeface="Times New Roman" panose="02020603050405020304" pitchFamily="18" charset="0"/>
              <a:ea typeface="ＭＳ 明朝" panose="02020609040205080304" pitchFamily="17" charset="-128"/>
            </a:endParaRPr>
          </a:p>
          <a:p>
            <a:pPr algn="just"/>
            <a:r>
              <a:rPr lang="ja-JP" altLang="ja-JP" sz="1800" kern="100" dirty="0">
                <a:solidFill>
                  <a:srgbClr val="000000"/>
                </a:solidFill>
                <a:effectLst/>
                <a:latin typeface="Times New Roman" panose="02020603050405020304" pitchFamily="18" charset="0"/>
                <a:ea typeface="ＭＳ 明朝" panose="02020609040205080304" pitchFamily="17" charset="-128"/>
              </a:rPr>
              <a:t>・</a:t>
            </a:r>
            <a:r>
              <a:rPr lang="en-US" altLang="ja-JP" sz="1800" kern="100" dirty="0">
                <a:solidFill>
                  <a:srgbClr val="000000"/>
                </a:solidFill>
                <a:effectLst/>
                <a:latin typeface="Times New Roman" panose="02020603050405020304" pitchFamily="18" charset="0"/>
                <a:ea typeface="ＭＳ 明朝" panose="02020609040205080304" pitchFamily="17" charset="-128"/>
              </a:rPr>
              <a:t>PaaS</a:t>
            </a:r>
            <a:r>
              <a:rPr lang="ja-JP" altLang="ja-JP" sz="1800" kern="100" dirty="0">
                <a:solidFill>
                  <a:srgbClr val="000000"/>
                </a:solidFill>
                <a:effectLst/>
                <a:latin typeface="Times New Roman" panose="02020603050405020304" pitchFamily="18" charset="0"/>
                <a:ea typeface="ＭＳ 明朝" panose="02020609040205080304" pitchFamily="17" charset="-128"/>
              </a:rPr>
              <a:t>（</a:t>
            </a:r>
            <a:r>
              <a:rPr lang="en-US" altLang="ja-JP" sz="1800" kern="100" dirty="0">
                <a:solidFill>
                  <a:srgbClr val="000000"/>
                </a:solidFill>
                <a:effectLst/>
                <a:latin typeface="Times New Roman" panose="02020603050405020304" pitchFamily="18" charset="0"/>
                <a:ea typeface="ＭＳ 明朝" panose="02020609040205080304" pitchFamily="17" charset="-128"/>
              </a:rPr>
              <a:t>Platform as a Service</a:t>
            </a:r>
            <a:r>
              <a:rPr lang="ja-JP" altLang="ja-JP" sz="1800" kern="100" dirty="0">
                <a:solidFill>
                  <a:srgbClr val="000000"/>
                </a:solidFill>
                <a:effectLst/>
                <a:latin typeface="Times New Roman" panose="02020603050405020304" pitchFamily="18" charset="0"/>
                <a:ea typeface="ＭＳ 明朝" panose="02020609040205080304" pitchFamily="17" charset="-128"/>
              </a:rPr>
              <a:t>）</a:t>
            </a:r>
            <a:endParaRPr lang="ja-JP" altLang="ja-JP" sz="1800" kern="100" dirty="0">
              <a:effectLst/>
              <a:latin typeface="Times New Roman" panose="02020603050405020304" pitchFamily="18" charset="0"/>
              <a:ea typeface="ＭＳ 明朝" panose="02020609040205080304" pitchFamily="17" charset="-128"/>
            </a:endParaRPr>
          </a:p>
          <a:p>
            <a:pPr indent="139700" algn="just"/>
            <a:r>
              <a:rPr lang="en-US" altLang="ja-JP" sz="1800" kern="100" dirty="0">
                <a:solidFill>
                  <a:srgbClr val="000000"/>
                </a:solidFill>
                <a:effectLst/>
                <a:latin typeface="Times New Roman" panose="02020603050405020304" pitchFamily="18" charset="0"/>
                <a:ea typeface="ＭＳ 明朝" panose="02020609040205080304" pitchFamily="17" charset="-128"/>
              </a:rPr>
              <a:t>IaaS</a:t>
            </a:r>
            <a:r>
              <a:rPr lang="ja-JP" altLang="ja-JP" sz="1800" kern="100" dirty="0">
                <a:solidFill>
                  <a:srgbClr val="000000"/>
                </a:solidFill>
                <a:effectLst/>
                <a:latin typeface="Times New Roman" panose="02020603050405020304" pitchFamily="18" charset="0"/>
                <a:ea typeface="ＭＳ 明朝" panose="02020609040205080304" pitchFamily="17" charset="-128"/>
              </a:rPr>
              <a:t>の特徴に加え，「ミドルウェア・ランタイム」が提供される．事業者が提供する仕様に依存するため，自由度や柔軟性に制限を受けるが，各種ミドルウェア，ランタイムの導入・設定が省力化される特徴がある．また，拡張性，可用性を向上させる機能が提供されており， 設定も可能である．</a:t>
            </a:r>
            <a:endParaRPr lang="ja-JP" altLang="ja-JP" sz="1800" kern="100" dirty="0">
              <a:effectLst/>
              <a:latin typeface="Times New Roman" panose="02020603050405020304" pitchFamily="18" charset="0"/>
              <a:ea typeface="ＭＳ 明朝" panose="02020609040205080304" pitchFamily="17" charset="-128"/>
            </a:endParaRPr>
          </a:p>
          <a:p>
            <a:pPr algn="just"/>
            <a:r>
              <a:rPr lang="ja-JP" altLang="ja-JP" sz="1800" kern="100" dirty="0">
                <a:solidFill>
                  <a:srgbClr val="000000"/>
                </a:solidFill>
                <a:effectLst/>
                <a:latin typeface="Times New Roman" panose="02020603050405020304" pitchFamily="18" charset="0"/>
                <a:ea typeface="ＭＳ 明朝" panose="02020609040205080304" pitchFamily="17" charset="-128"/>
              </a:rPr>
              <a:t>・サーバレス</a:t>
            </a:r>
            <a:endParaRPr lang="ja-JP" altLang="ja-JP" sz="1800" kern="100" dirty="0">
              <a:effectLst/>
              <a:latin typeface="Times New Roman" panose="02020603050405020304" pitchFamily="18" charset="0"/>
              <a:ea typeface="ＭＳ 明朝" panose="02020609040205080304" pitchFamily="17" charset="-128"/>
            </a:endParaRPr>
          </a:p>
          <a:p>
            <a:pPr indent="139700" algn="just"/>
            <a:r>
              <a:rPr lang="ja-JP" altLang="ja-JP" sz="1800" kern="100" dirty="0">
                <a:solidFill>
                  <a:srgbClr val="000000"/>
                </a:solidFill>
                <a:effectLst/>
                <a:latin typeface="Times New Roman" panose="02020603050405020304" pitchFamily="18" charset="0"/>
                <a:ea typeface="ＭＳ 明朝" panose="02020609040205080304" pitchFamily="17" charset="-128"/>
              </a:rPr>
              <a:t>上述の</a:t>
            </a:r>
            <a:r>
              <a:rPr lang="en-US" altLang="ja-JP" sz="1800" kern="100" dirty="0">
                <a:solidFill>
                  <a:srgbClr val="000000"/>
                </a:solidFill>
                <a:effectLst/>
                <a:latin typeface="Times New Roman" panose="02020603050405020304" pitchFamily="18" charset="0"/>
                <a:ea typeface="ＭＳ 明朝" panose="02020609040205080304" pitchFamily="17" charset="-128"/>
              </a:rPr>
              <a:t>IaaS</a:t>
            </a:r>
            <a:r>
              <a:rPr lang="ja-JP" altLang="ja-JP" sz="1800" kern="100" dirty="0">
                <a:solidFill>
                  <a:srgbClr val="000000"/>
                </a:solidFill>
                <a:effectLst/>
                <a:latin typeface="Times New Roman" panose="02020603050405020304" pitchFamily="18" charset="0"/>
                <a:ea typeface="ＭＳ 明朝" panose="02020609040205080304" pitchFamily="17" charset="-128"/>
              </a:rPr>
              <a:t>や</a:t>
            </a:r>
            <a:r>
              <a:rPr lang="en-US" altLang="ja-JP" sz="1800" kern="100" dirty="0">
                <a:solidFill>
                  <a:srgbClr val="000000"/>
                </a:solidFill>
                <a:effectLst/>
                <a:latin typeface="Times New Roman" panose="02020603050405020304" pitchFamily="18" charset="0"/>
                <a:ea typeface="ＭＳ 明朝" panose="02020609040205080304" pitchFamily="17" charset="-128"/>
              </a:rPr>
              <a:t>PaaS</a:t>
            </a:r>
            <a:r>
              <a:rPr lang="ja-JP" altLang="ja-JP" sz="1800" kern="100" dirty="0">
                <a:solidFill>
                  <a:srgbClr val="000000"/>
                </a:solidFill>
                <a:effectLst/>
                <a:latin typeface="Times New Roman" panose="02020603050405020304" pitchFamily="18" charset="0"/>
                <a:ea typeface="ＭＳ 明朝" panose="02020609040205080304" pitchFamily="17" charset="-128"/>
              </a:rPr>
              <a:t>の特徴に加え，拡張性，可用性を向上させる機能が組み込まれている．ユーザーの設定に対する責任が低いため，設計量（ドキュメント作成量），構築作業量が削減される．</a:t>
            </a:r>
            <a:endParaRPr kumimoji="1" lang="en-US" altLang="ja-JP" sz="1200" kern="1200" dirty="0">
              <a:solidFill>
                <a:schemeClr val="tx1"/>
              </a:solidFill>
              <a:effectLst/>
              <a:latin typeface="Meiryo UI" panose="020B0604030504040204" pitchFamily="50" charset="-128"/>
              <a:ea typeface="Meiryo UI" panose="020B0604030504040204"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kern="1200" dirty="0">
              <a:solidFill>
                <a:schemeClr val="tx1"/>
              </a:solidFill>
              <a:effectLst/>
              <a:latin typeface="Meiryo UI" panose="020B0604030504040204" pitchFamily="50" charset="-128"/>
              <a:ea typeface="Meiryo UI" panose="020B0604030504040204"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ja-JP" sz="1800" kern="100" dirty="0">
                <a:solidFill>
                  <a:srgbClr val="000000"/>
                </a:solidFill>
                <a:effectLst/>
                <a:latin typeface="Times New Roman" panose="02020603050405020304" pitchFamily="18" charset="0"/>
                <a:ea typeface="ＭＳ 明朝" panose="02020609040205080304" pitchFamily="17" charset="-128"/>
              </a:rPr>
              <a:t>サーバレスには拡張性及び可用性を向上させる機能が組み込まれている．ユーザーは要求事項に合わせて，サーバレスの各サービスが提供する機能（バックエンド接続，拡張性，バックアップ等）を選択し，</a:t>
            </a:r>
            <a:endParaRPr lang="en-US" altLang="ja-JP" sz="1800" kern="100" dirty="0">
              <a:solidFill>
                <a:srgbClr val="000000"/>
              </a:solidFill>
              <a:effectLst/>
              <a:latin typeface="Times New Roman" panose="02020603050405020304" pitchFamily="18" charset="0"/>
              <a:ea typeface="ＭＳ 明朝" panose="02020609040205080304" pitchFamily="17"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ja-JP" sz="1800" kern="100" dirty="0">
                <a:solidFill>
                  <a:srgbClr val="000000"/>
                </a:solidFill>
                <a:effectLst/>
                <a:latin typeface="Times New Roman" panose="02020603050405020304" pitchFamily="18" charset="0"/>
                <a:ea typeface="ＭＳ 明朝" panose="02020609040205080304" pitchFamily="17" charset="-128"/>
              </a:rPr>
              <a:t>設定値を決めれば良い．加えて，クラウド事業者で実行が担保されており，ユーザーの設計範囲が限定されるため，非機能部分の構築作業時間とドキュメントの作成量が削減される．</a:t>
            </a:r>
            <a:endParaRPr lang="ja-JP" altLang="ja-JP" sz="1800" kern="100" dirty="0">
              <a:effectLst/>
              <a:latin typeface="Times New Roman" panose="02020603050405020304" pitchFamily="18" charset="0"/>
              <a:ea typeface="ＭＳ 明朝" panose="02020609040205080304" pitchFamily="17"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ja-JP" sz="1800" kern="100" dirty="0">
                <a:solidFill>
                  <a:srgbClr val="000000"/>
                </a:solidFill>
                <a:effectLst/>
                <a:latin typeface="Times New Roman" panose="02020603050405020304" pitchFamily="18" charset="0"/>
                <a:ea typeface="ＭＳ 明朝" panose="02020609040205080304" pitchFamily="17" charset="-128"/>
              </a:rPr>
              <a:t>本検証では，業務ロジック及びアプリケーション開発に対しては，開発期間の短縮効果は確認できなかった．</a:t>
            </a:r>
            <a:r>
              <a:rPr lang="en-US" altLang="ja-JP" sz="1800" kern="100" dirty="0">
                <a:solidFill>
                  <a:srgbClr val="000000"/>
                </a:solidFill>
                <a:effectLst/>
                <a:latin typeface="Times New Roman" panose="02020603050405020304" pitchFamily="18" charset="0"/>
                <a:ea typeface="ＭＳ 明朝" panose="02020609040205080304" pitchFamily="17" charset="-128"/>
              </a:rPr>
              <a:t>2</a:t>
            </a:r>
            <a:r>
              <a:rPr lang="ja-JP" altLang="ja-JP" sz="1800" kern="100" dirty="0">
                <a:solidFill>
                  <a:srgbClr val="000000"/>
                </a:solidFill>
                <a:effectLst/>
                <a:latin typeface="Times New Roman" panose="02020603050405020304" pitchFamily="18" charset="0"/>
                <a:ea typeface="ＭＳ 明朝" panose="02020609040205080304" pitchFamily="17" charset="-128"/>
              </a:rPr>
              <a:t>章で述べた通り，サーバレスとは「サーバ管理を必要としないアプリケーションの構築と実行の概念」である．対象業務の現状を分析し，新たに実現すべき業務の流れを明確化するための業務要件定義や，アプリケーションの構造・設計，利用するデータの設計はユーザーの責任範囲である．</a:t>
            </a:r>
            <a:endParaRPr lang="ja-JP" altLang="ja-JP" sz="1800" kern="100" dirty="0">
              <a:effectLst/>
              <a:latin typeface="Times New Roman" panose="02020603050405020304" pitchFamily="18" charset="0"/>
              <a:ea typeface="ＭＳ 明朝" panose="02020609040205080304" pitchFamily="17"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p:txBody>
      </p:sp>
      <p:sp>
        <p:nvSpPr>
          <p:cNvPr id="4" name="スライド番号プレースホルダー 3"/>
          <p:cNvSpPr>
            <a:spLocks noGrp="1"/>
          </p:cNvSpPr>
          <p:nvPr>
            <p:ph type="sldNum" sz="quarter" idx="5"/>
          </p:nvPr>
        </p:nvSpPr>
        <p:spPr/>
        <p:txBody>
          <a:bodyPr/>
          <a:lstStyle/>
          <a:p>
            <a:fld id="{8AE29A02-E706-4696-82D0-9008165E2200}" type="slidenum">
              <a:rPr kumimoji="1" lang="en-US" altLang="ja-JP" smtClean="0"/>
              <a:pPr/>
              <a:t>26</a:t>
            </a:fld>
            <a:endParaRPr kumimoji="1" lang="ja-JP" altLang="en-US"/>
          </a:p>
        </p:txBody>
      </p:sp>
    </p:spTree>
    <p:extLst>
      <p:ext uri="{BB962C8B-B14F-4D97-AF65-F5344CB8AC3E}">
        <p14:creationId xmlns:p14="http://schemas.microsoft.com/office/powerpoint/2010/main" val="173997251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9"/>
        <p:cNvGrpSpPr/>
        <p:nvPr/>
      </p:nvGrpSpPr>
      <p:grpSpPr>
        <a:xfrm>
          <a:off x="0" y="0"/>
          <a:ext cx="0" cy="0"/>
          <a:chOff x="0" y="0"/>
          <a:chExt cx="0" cy="0"/>
        </a:xfrm>
      </p:grpSpPr>
      <p:sp>
        <p:nvSpPr>
          <p:cNvPr id="570" name="Google Shape;570;p1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71" name="Google Shape;571;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800">
                <a:solidFill>
                  <a:srgbClr val="000000"/>
                </a:solidFill>
                <a:latin typeface="Times New Roman"/>
                <a:ea typeface="Times New Roman"/>
                <a:cs typeface="Times New Roman"/>
                <a:sym typeface="Times New Roman"/>
              </a:rPr>
              <a:t>なお，本論文におけるビジネスアジリティの向上とは，サービスリリースまでの開発期間が短縮されることで，迅速なサービス提供が可能となることを指す．</a:t>
            </a:r>
            <a:endParaRPr/>
          </a:p>
        </p:txBody>
      </p:sp>
      <p:sp>
        <p:nvSpPr>
          <p:cNvPr id="572" name="Google Shape;572;p1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27</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8"/>
        <p:cNvGrpSpPr/>
        <p:nvPr/>
      </p:nvGrpSpPr>
      <p:grpSpPr>
        <a:xfrm>
          <a:off x="0" y="0"/>
          <a:ext cx="0" cy="0"/>
          <a:chOff x="0" y="0"/>
          <a:chExt cx="0" cy="0"/>
        </a:xfrm>
      </p:grpSpPr>
      <p:sp>
        <p:nvSpPr>
          <p:cNvPr id="579" name="Google Shape;579;p14: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80" name="Google Shape;580;p1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Arial"/>
              <a:buNone/>
            </a:pPr>
            <a:r>
              <a:rPr lang="en-US" dirty="0" err="1"/>
              <a:t>課題が二つあることを明言する</a:t>
            </a:r>
            <a:r>
              <a:rPr lang="en-US" dirty="0"/>
              <a:t>。(</a:t>
            </a:r>
            <a:r>
              <a:rPr lang="en-US" dirty="0" err="1"/>
              <a:t>課題は〇と×でまず〇を説明します</a:t>
            </a:r>
            <a:r>
              <a:rPr lang="en-US" dirty="0"/>
              <a:t>。)</a:t>
            </a:r>
            <a:endParaRPr dirty="0"/>
          </a:p>
          <a:p>
            <a:pPr marL="0" lvl="0" indent="0" algn="l" rtl="0">
              <a:spcBef>
                <a:spcPts val="0"/>
              </a:spcBef>
              <a:spcAft>
                <a:spcPts val="0"/>
              </a:spcAft>
              <a:buClr>
                <a:schemeClr val="dk1"/>
              </a:buClr>
              <a:buSzPts val="1200"/>
              <a:buFont typeface="Arial"/>
              <a:buNone/>
            </a:pPr>
            <a:endParaRPr dirty="0"/>
          </a:p>
          <a:p>
            <a:pPr marL="0" lvl="0" indent="0" algn="l" rtl="0">
              <a:spcBef>
                <a:spcPts val="0"/>
              </a:spcBef>
              <a:spcAft>
                <a:spcPts val="0"/>
              </a:spcAft>
              <a:buClr>
                <a:schemeClr val="dk1"/>
              </a:buClr>
              <a:buSzPts val="1200"/>
              <a:buFont typeface="Arial"/>
              <a:buNone/>
            </a:pPr>
            <a:r>
              <a:rPr lang="en-US" dirty="0" err="1"/>
              <a:t>検証作業時においても、開発者の得意とする言語を選択してコーディングを行ったため、複数言語が混在した</a:t>
            </a:r>
            <a:r>
              <a:rPr lang="en-US" dirty="0"/>
              <a:t>。</a:t>
            </a:r>
            <a:endParaRPr dirty="0"/>
          </a:p>
          <a:p>
            <a:pPr marL="0" marR="0" lvl="0" indent="0" algn="l" rtl="0">
              <a:lnSpc>
                <a:spcPct val="100000"/>
              </a:lnSpc>
              <a:spcBef>
                <a:spcPts val="0"/>
              </a:spcBef>
              <a:spcAft>
                <a:spcPts val="0"/>
              </a:spcAft>
              <a:buClr>
                <a:schemeClr val="dk1"/>
              </a:buClr>
              <a:buSzPts val="1200"/>
              <a:buFont typeface="Arial"/>
              <a:buNone/>
            </a:pPr>
            <a:endParaRPr sz="1200" dirty="0"/>
          </a:p>
          <a:p>
            <a:pPr marL="0" marR="0" lvl="0" indent="0" algn="l" rtl="0">
              <a:lnSpc>
                <a:spcPct val="100000"/>
              </a:lnSpc>
              <a:spcBef>
                <a:spcPts val="0"/>
              </a:spcBef>
              <a:spcAft>
                <a:spcPts val="0"/>
              </a:spcAft>
              <a:buClr>
                <a:schemeClr val="dk1"/>
              </a:buClr>
              <a:buSzPts val="1200"/>
              <a:buFont typeface="Arial"/>
              <a:buNone/>
            </a:pPr>
            <a:r>
              <a:rPr lang="en-US" sz="1200" dirty="0" err="1"/>
              <a:t>サーバレスアーキテクチャを保守していく上で、開発言語を選択することが望ましい</a:t>
            </a:r>
            <a:r>
              <a:rPr lang="en-US" sz="1200" dirty="0"/>
              <a:t>。</a:t>
            </a:r>
            <a:endParaRPr sz="1200" dirty="0"/>
          </a:p>
          <a:p>
            <a:pPr marL="0" marR="0" lvl="0" indent="0" algn="l" rtl="0">
              <a:lnSpc>
                <a:spcPct val="100000"/>
              </a:lnSpc>
              <a:spcBef>
                <a:spcPts val="0"/>
              </a:spcBef>
              <a:spcAft>
                <a:spcPts val="0"/>
              </a:spcAft>
              <a:buClr>
                <a:schemeClr val="dk1"/>
              </a:buClr>
              <a:buSzPts val="1200"/>
              <a:buFont typeface="Arial"/>
              <a:buNone/>
            </a:pPr>
            <a:r>
              <a:rPr lang="en-US" sz="1200" dirty="0"/>
              <a:t>(</a:t>
            </a:r>
            <a:r>
              <a:rPr lang="en-US" sz="1200" dirty="0" err="1"/>
              <a:t>システム拡張とかで、費用の面から別言語が混在する</a:t>
            </a:r>
            <a:r>
              <a:rPr lang="en-US" sz="1200" dirty="0"/>
              <a:t>・・・</a:t>
            </a:r>
            <a:r>
              <a:rPr lang="en-US" sz="1200" dirty="0" err="1"/>
              <a:t>というようなことを避けたい</a:t>
            </a:r>
            <a:r>
              <a:rPr lang="en-US" sz="1200" dirty="0"/>
              <a:t>)</a:t>
            </a:r>
            <a:endParaRPr dirty="0"/>
          </a:p>
          <a:p>
            <a:pPr marL="0" marR="0" lvl="0" indent="0" algn="l" rtl="0">
              <a:lnSpc>
                <a:spcPct val="100000"/>
              </a:lnSpc>
              <a:spcBef>
                <a:spcPts val="0"/>
              </a:spcBef>
              <a:spcAft>
                <a:spcPts val="0"/>
              </a:spcAft>
              <a:buClr>
                <a:schemeClr val="dk1"/>
              </a:buClr>
              <a:buSzPts val="1200"/>
              <a:buFont typeface="Meiryo"/>
              <a:buNone/>
            </a:pPr>
            <a:r>
              <a:rPr lang="en-US" sz="1200" dirty="0">
                <a:solidFill>
                  <a:schemeClr val="dk1"/>
                </a:solidFill>
                <a:latin typeface="Meiryo"/>
                <a:ea typeface="Meiryo"/>
                <a:cs typeface="Meiryo"/>
                <a:sym typeface="Meiryo"/>
              </a:rPr>
              <a:t>・</a:t>
            </a:r>
            <a:r>
              <a:rPr lang="en-US" sz="1200" dirty="0" err="1">
                <a:solidFill>
                  <a:schemeClr val="dk1"/>
                </a:solidFill>
                <a:latin typeface="Meiryo"/>
                <a:ea typeface="Meiryo"/>
                <a:cs typeface="Meiryo"/>
                <a:sym typeface="Meiryo"/>
              </a:rPr>
              <a:t>プログラム開発言語の標準化</a:t>
            </a:r>
            <a:endParaRPr sz="1200" dirty="0">
              <a:solidFill>
                <a:schemeClr val="dk1"/>
              </a:solidFill>
              <a:latin typeface="Meiryo"/>
              <a:ea typeface="Meiryo"/>
              <a:cs typeface="Meiryo"/>
              <a:sym typeface="Meiryo"/>
            </a:endParaRPr>
          </a:p>
          <a:p>
            <a:pPr marL="0" marR="0" lvl="0" indent="0" algn="l" rtl="0">
              <a:lnSpc>
                <a:spcPct val="100000"/>
              </a:lnSpc>
              <a:spcBef>
                <a:spcPts val="0"/>
              </a:spcBef>
              <a:spcAft>
                <a:spcPts val="0"/>
              </a:spcAft>
              <a:buClr>
                <a:schemeClr val="dk1"/>
              </a:buClr>
              <a:buSzPts val="1200"/>
              <a:buFont typeface="Meiryo"/>
              <a:buNone/>
            </a:pPr>
            <a:r>
              <a:rPr lang="en-US" sz="1200" dirty="0">
                <a:solidFill>
                  <a:schemeClr val="dk1"/>
                </a:solidFill>
                <a:latin typeface="Meiryo"/>
                <a:ea typeface="Meiryo"/>
                <a:cs typeface="Meiryo"/>
                <a:sym typeface="Meiryo"/>
              </a:rPr>
              <a:t>・</a:t>
            </a:r>
            <a:r>
              <a:rPr lang="en-US" sz="1200" dirty="0" err="1">
                <a:solidFill>
                  <a:schemeClr val="dk1"/>
                </a:solidFill>
                <a:latin typeface="Meiryo"/>
                <a:ea typeface="Meiryo"/>
                <a:cs typeface="Meiryo"/>
                <a:sym typeface="Meiryo"/>
              </a:rPr>
              <a:t>参画メンバーの保有スキル</a:t>
            </a:r>
            <a:r>
              <a:rPr lang="en-US" sz="1050" dirty="0">
                <a:solidFill>
                  <a:schemeClr val="dk1"/>
                </a:solidFill>
                <a:latin typeface="Meiryo"/>
                <a:ea typeface="Meiryo"/>
                <a:cs typeface="Meiryo"/>
                <a:sym typeface="Meiryo"/>
              </a:rPr>
              <a:t>　</a:t>
            </a:r>
            <a:endParaRPr dirty="0"/>
          </a:p>
          <a:p>
            <a:pPr marL="0" lvl="0" indent="0" algn="l" rtl="0">
              <a:spcBef>
                <a:spcPts val="0"/>
              </a:spcBef>
              <a:spcAft>
                <a:spcPts val="0"/>
              </a:spcAft>
              <a:buClr>
                <a:schemeClr val="dk1"/>
              </a:buClr>
              <a:buSzPts val="1200"/>
              <a:buFont typeface="Arial"/>
              <a:buNone/>
            </a:pPr>
            <a:endParaRPr dirty="0"/>
          </a:p>
        </p:txBody>
      </p:sp>
      <p:sp>
        <p:nvSpPr>
          <p:cNvPr id="581" name="Google Shape;581;p1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200"/>
              <a:buFont typeface="Arial"/>
              <a:buNone/>
            </a:pPr>
            <a:fld id="{00000000-1234-1234-1234-123412341234}" type="slidenum">
              <a:rPr lang="en-US"/>
              <a:t>28</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3"/>
        <p:cNvGrpSpPr/>
        <p:nvPr/>
      </p:nvGrpSpPr>
      <p:grpSpPr>
        <a:xfrm>
          <a:off x="0" y="0"/>
          <a:ext cx="0" cy="0"/>
          <a:chOff x="0" y="0"/>
          <a:chExt cx="0" cy="0"/>
        </a:xfrm>
      </p:grpSpPr>
      <p:sp>
        <p:nvSpPr>
          <p:cNvPr id="644" name="Google Shape;644;ga3bb90220d_0_0: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45" name="Google Shape;645;ga3bb90220d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Arial"/>
              <a:buNone/>
            </a:pPr>
            <a:r>
              <a:rPr lang="en-US" dirty="0"/>
              <a:t>検証では、システム構築にあたり事前学習を述べ1か月行った。</a:t>
            </a:r>
            <a:endParaRPr dirty="0"/>
          </a:p>
          <a:p>
            <a:pPr marL="0" lvl="0" indent="0" algn="l" rtl="0">
              <a:spcBef>
                <a:spcPts val="0"/>
              </a:spcBef>
              <a:spcAft>
                <a:spcPts val="0"/>
              </a:spcAft>
              <a:buClr>
                <a:schemeClr val="dk1"/>
              </a:buClr>
              <a:buSzPts val="1200"/>
              <a:buFont typeface="Arial"/>
              <a:buNone/>
            </a:pPr>
            <a:r>
              <a:rPr lang="en-US" dirty="0"/>
              <a:t>学習内容はコーディング、環境構築、仕様理解の3点。</a:t>
            </a:r>
            <a:endParaRPr dirty="0"/>
          </a:p>
          <a:p>
            <a:pPr marL="0" lvl="0" indent="0" algn="l" rtl="0">
              <a:spcBef>
                <a:spcPts val="0"/>
              </a:spcBef>
              <a:spcAft>
                <a:spcPts val="0"/>
              </a:spcAft>
              <a:buClr>
                <a:schemeClr val="dk1"/>
              </a:buClr>
              <a:buSzPts val="1200"/>
              <a:buFont typeface="Arial"/>
              <a:buNone/>
            </a:pPr>
            <a:r>
              <a:rPr lang="en-US" dirty="0" err="1"/>
              <a:t>企業レベルのシステムを構築するのであれば、さらに膨大な知識とスキルが必要になるため、組織ぐるみの教育体制が必要でしょう</a:t>
            </a:r>
            <a:r>
              <a:rPr lang="en-US" dirty="0"/>
              <a:t>。</a:t>
            </a:r>
            <a:endParaRPr dirty="0"/>
          </a:p>
        </p:txBody>
      </p:sp>
      <p:sp>
        <p:nvSpPr>
          <p:cNvPr id="646" name="Google Shape;646;ga3bb90220d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200"/>
              <a:buFont typeface="Arial"/>
              <a:buNone/>
            </a:pPr>
            <a:fld id="{00000000-1234-1234-1234-123412341234}" type="slidenum">
              <a:rPr lang="en-US"/>
              <a:t>29</a:t>
            </a:fld>
            <a:endParaRPr/>
          </a:p>
        </p:txBody>
      </p:sp>
    </p:spTree>
    <p:extLst>
      <p:ext uri="{BB962C8B-B14F-4D97-AF65-F5344CB8AC3E}">
        <p14:creationId xmlns:p14="http://schemas.microsoft.com/office/powerpoint/2010/main" val="18957781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8AE29A02-E706-4696-82D0-9008165E2200}" type="slidenum">
              <a:rPr kumimoji="1" lang="en-US" altLang="ja-JP" smtClean="0"/>
              <a:pPr/>
              <a:t>3</a:t>
            </a:fld>
            <a:endParaRPr kumimoji="1" lang="ja-JP" altLang="en-US"/>
          </a:p>
        </p:txBody>
      </p:sp>
    </p:spTree>
    <p:extLst>
      <p:ext uri="{BB962C8B-B14F-4D97-AF65-F5344CB8AC3E}">
        <p14:creationId xmlns:p14="http://schemas.microsoft.com/office/powerpoint/2010/main" val="231207971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3"/>
        <p:cNvGrpSpPr/>
        <p:nvPr/>
      </p:nvGrpSpPr>
      <p:grpSpPr>
        <a:xfrm>
          <a:off x="0" y="0"/>
          <a:ext cx="0" cy="0"/>
          <a:chOff x="0" y="0"/>
          <a:chExt cx="0" cy="0"/>
        </a:xfrm>
      </p:grpSpPr>
      <p:sp>
        <p:nvSpPr>
          <p:cNvPr id="674" name="Google Shape;674;p16: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75" name="Google Shape;675;p1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Arial"/>
              <a:buNone/>
            </a:pPr>
            <a:r>
              <a:rPr lang="en-US" dirty="0"/>
              <a:t>また、AWSでは2020年3月においても175を超える主要なサービスがあり、</a:t>
            </a:r>
            <a:endParaRPr dirty="0"/>
          </a:p>
          <a:p>
            <a:pPr marL="0" lvl="0" indent="0" algn="l" rtl="0">
              <a:spcBef>
                <a:spcPts val="0"/>
              </a:spcBef>
              <a:spcAft>
                <a:spcPts val="0"/>
              </a:spcAft>
              <a:buClr>
                <a:schemeClr val="dk1"/>
              </a:buClr>
              <a:buSzPts val="1200"/>
              <a:buFont typeface="Arial"/>
              <a:buNone/>
            </a:pPr>
            <a:r>
              <a:rPr lang="en-US" dirty="0" err="1"/>
              <a:t>日々新しいサービスが開発されている。そのため、継続的な学習が要求される</a:t>
            </a:r>
            <a:r>
              <a:rPr lang="en-US" dirty="0"/>
              <a:t>。</a:t>
            </a:r>
            <a:endParaRPr dirty="0"/>
          </a:p>
        </p:txBody>
      </p:sp>
      <p:sp>
        <p:nvSpPr>
          <p:cNvPr id="676" name="Google Shape;676;p1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200"/>
              <a:buFont typeface="Arial"/>
              <a:buNone/>
            </a:pPr>
            <a:fld id="{00000000-1234-1234-1234-123412341234}" type="slidenum">
              <a:rPr lang="en-US"/>
              <a:t>30</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3"/>
        <p:cNvGrpSpPr/>
        <p:nvPr/>
      </p:nvGrpSpPr>
      <p:grpSpPr>
        <a:xfrm>
          <a:off x="0" y="0"/>
          <a:ext cx="0" cy="0"/>
          <a:chOff x="0" y="0"/>
          <a:chExt cx="0" cy="0"/>
        </a:xfrm>
      </p:grpSpPr>
      <p:sp>
        <p:nvSpPr>
          <p:cNvPr id="704" name="Google Shape;704;p17: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05" name="Google Shape;705;p1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139700" algn="just" rtl="0">
              <a:spcBef>
                <a:spcPts val="0"/>
              </a:spcBef>
              <a:spcAft>
                <a:spcPts val="0"/>
              </a:spcAft>
              <a:buNone/>
            </a:pPr>
            <a:r>
              <a:rPr lang="en-US" sz="1800" dirty="0">
                <a:solidFill>
                  <a:srgbClr val="000000"/>
                </a:solidFill>
                <a:latin typeface="Times New Roman"/>
                <a:ea typeface="Times New Roman"/>
                <a:cs typeface="Times New Roman"/>
                <a:sym typeface="Times New Roman"/>
              </a:rPr>
              <a:t>有識者が存在していたとしても，各部門・領域に点在している状態では，組織としてエンタープライズレベルの開発を推進していくことは難しい．</a:t>
            </a:r>
            <a:endParaRPr sz="1800" dirty="0">
              <a:solidFill>
                <a:srgbClr val="000000"/>
              </a:solidFill>
              <a:latin typeface="Times New Roman"/>
              <a:ea typeface="Times New Roman"/>
              <a:cs typeface="Times New Roman"/>
              <a:sym typeface="Times New Roman"/>
            </a:endParaRPr>
          </a:p>
          <a:p>
            <a:pPr marL="0" lvl="0" indent="139700" algn="just" rtl="0">
              <a:spcBef>
                <a:spcPts val="0"/>
              </a:spcBef>
              <a:spcAft>
                <a:spcPts val="0"/>
              </a:spcAft>
              <a:buNone/>
            </a:pPr>
            <a:r>
              <a:rPr lang="en-US" sz="1800" dirty="0">
                <a:solidFill>
                  <a:srgbClr val="000000"/>
                </a:solidFill>
                <a:latin typeface="Times New Roman"/>
                <a:ea typeface="Times New Roman"/>
                <a:cs typeface="Times New Roman"/>
                <a:sym typeface="Times New Roman"/>
              </a:rPr>
              <a:t>そのため，クラウドを用いた開発を進めていくためには，ノウハウを集約した専門組織を設立し，領域横断的な人材育成を行うことが望ましい．</a:t>
            </a:r>
            <a:endParaRPr sz="1800" dirty="0">
              <a:solidFill>
                <a:srgbClr val="000000"/>
              </a:solidFill>
              <a:latin typeface="Times New Roman"/>
              <a:ea typeface="Times New Roman"/>
              <a:cs typeface="Times New Roman"/>
              <a:sym typeface="Times New Roman"/>
            </a:endParaRPr>
          </a:p>
          <a:p>
            <a:pPr marL="0" lvl="0" indent="139700" algn="just" rtl="0">
              <a:spcBef>
                <a:spcPts val="0"/>
              </a:spcBef>
              <a:spcAft>
                <a:spcPts val="0"/>
              </a:spcAft>
              <a:buNone/>
            </a:pPr>
            <a:endParaRPr sz="1800" dirty="0">
              <a:solidFill>
                <a:srgbClr val="000000"/>
              </a:solidFill>
              <a:latin typeface="Times New Roman"/>
              <a:ea typeface="Times New Roman"/>
              <a:cs typeface="Times New Roman"/>
              <a:sym typeface="Times New Roman"/>
            </a:endParaRPr>
          </a:p>
          <a:p>
            <a:pPr marL="0" lvl="0" indent="139700" algn="just" rtl="0">
              <a:spcBef>
                <a:spcPts val="0"/>
              </a:spcBef>
              <a:spcAft>
                <a:spcPts val="0"/>
              </a:spcAft>
              <a:buNone/>
            </a:pPr>
            <a:r>
              <a:rPr lang="en-US" sz="1800" dirty="0">
                <a:solidFill>
                  <a:srgbClr val="000000"/>
                </a:solidFill>
                <a:latin typeface="Times New Roman"/>
                <a:ea typeface="Times New Roman"/>
                <a:cs typeface="Times New Roman"/>
                <a:sym typeface="Times New Roman"/>
              </a:rPr>
              <a:t>【</a:t>
            </a:r>
            <a:r>
              <a:rPr lang="en-US" sz="1800" dirty="0" err="1">
                <a:solidFill>
                  <a:srgbClr val="000000"/>
                </a:solidFill>
                <a:latin typeface="Times New Roman"/>
                <a:ea typeface="Times New Roman"/>
                <a:cs typeface="Times New Roman"/>
                <a:sym typeface="Times New Roman"/>
              </a:rPr>
              <a:t>修正箇所</a:t>
            </a:r>
            <a:r>
              <a:rPr lang="en-US" sz="1800" dirty="0">
                <a:solidFill>
                  <a:srgbClr val="000000"/>
                </a:solidFill>
                <a:latin typeface="Times New Roman"/>
                <a:ea typeface="Times New Roman"/>
                <a:cs typeface="Times New Roman"/>
                <a:sym typeface="Times New Roman"/>
              </a:rPr>
              <a:t>】</a:t>
            </a:r>
            <a:endParaRPr dirty="0"/>
          </a:p>
          <a:p>
            <a:pPr marL="0" lvl="0" indent="139700" algn="just" rtl="0">
              <a:spcBef>
                <a:spcPts val="0"/>
              </a:spcBef>
              <a:spcAft>
                <a:spcPts val="0"/>
              </a:spcAft>
              <a:buNone/>
            </a:pPr>
            <a:r>
              <a:rPr lang="en-US" sz="1800" dirty="0" err="1">
                <a:solidFill>
                  <a:srgbClr val="000000"/>
                </a:solidFill>
                <a:latin typeface="Times New Roman"/>
                <a:ea typeface="Times New Roman"/>
                <a:cs typeface="Times New Roman"/>
                <a:sym typeface="Times New Roman"/>
              </a:rPr>
              <a:t>課題と提言を分ける</a:t>
            </a:r>
            <a:r>
              <a:rPr lang="en-US" sz="1800" dirty="0">
                <a:solidFill>
                  <a:srgbClr val="000000"/>
                </a:solidFill>
                <a:latin typeface="Times New Roman"/>
                <a:ea typeface="Times New Roman"/>
                <a:cs typeface="Times New Roman"/>
                <a:sym typeface="Times New Roman"/>
              </a:rPr>
              <a:t>。(</a:t>
            </a:r>
            <a:r>
              <a:rPr lang="en-US" sz="1800" dirty="0" err="1">
                <a:solidFill>
                  <a:srgbClr val="000000"/>
                </a:solidFill>
                <a:latin typeface="Times New Roman"/>
                <a:ea typeface="Times New Roman"/>
                <a:cs typeface="Times New Roman"/>
                <a:sym typeface="Times New Roman"/>
              </a:rPr>
              <a:t>課題と提言があいまい</a:t>
            </a:r>
            <a:r>
              <a:rPr lang="en-US" sz="1800" dirty="0">
                <a:solidFill>
                  <a:srgbClr val="000000"/>
                </a:solidFill>
                <a:latin typeface="Times New Roman"/>
                <a:ea typeface="Times New Roman"/>
                <a:cs typeface="Times New Roman"/>
                <a:sym typeface="Times New Roman"/>
              </a:rPr>
              <a:t>)</a:t>
            </a:r>
            <a:endParaRPr dirty="0"/>
          </a:p>
          <a:p>
            <a:pPr marL="0" lvl="0" indent="139700" algn="just" rtl="0">
              <a:spcBef>
                <a:spcPts val="0"/>
              </a:spcBef>
              <a:spcAft>
                <a:spcPts val="0"/>
              </a:spcAft>
              <a:buNone/>
            </a:pPr>
            <a:r>
              <a:rPr lang="en-US" sz="1800" dirty="0" err="1">
                <a:solidFill>
                  <a:srgbClr val="000000"/>
                </a:solidFill>
                <a:latin typeface="Times New Roman"/>
                <a:ea typeface="Times New Roman"/>
                <a:cs typeface="Times New Roman"/>
                <a:sym typeface="Times New Roman"/>
              </a:rPr>
              <a:t>それか提言はスライド内に明記する</a:t>
            </a:r>
            <a:r>
              <a:rPr lang="en-US" sz="1800" dirty="0">
                <a:solidFill>
                  <a:srgbClr val="000000"/>
                </a:solidFill>
                <a:latin typeface="Times New Roman"/>
                <a:ea typeface="Times New Roman"/>
                <a:cs typeface="Times New Roman"/>
                <a:sym typeface="Times New Roman"/>
              </a:rPr>
              <a:t>。</a:t>
            </a:r>
            <a:endParaRPr sz="1800" dirty="0">
              <a:latin typeface="Times New Roman"/>
              <a:ea typeface="Times New Roman"/>
              <a:cs typeface="Times New Roman"/>
              <a:sym typeface="Times New Roman"/>
            </a:endParaRPr>
          </a:p>
        </p:txBody>
      </p:sp>
      <p:sp>
        <p:nvSpPr>
          <p:cNvPr id="706" name="Google Shape;706;p1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200"/>
              <a:buFont typeface="Arial"/>
              <a:buNone/>
            </a:pPr>
            <a:fld id="{00000000-1234-1234-1234-123412341234}" type="slidenum">
              <a:rPr lang="en-US"/>
              <a:t>31</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1"/>
        <p:cNvGrpSpPr/>
        <p:nvPr/>
      </p:nvGrpSpPr>
      <p:grpSpPr>
        <a:xfrm>
          <a:off x="0" y="0"/>
          <a:ext cx="0" cy="0"/>
          <a:chOff x="0" y="0"/>
          <a:chExt cx="0" cy="0"/>
        </a:xfrm>
      </p:grpSpPr>
      <p:sp>
        <p:nvSpPr>
          <p:cNvPr id="762" name="Google Shape;762;p19: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63" name="Google Shape;763;p1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000000"/>
              </a:buClr>
              <a:buSzPts val="1800"/>
              <a:buFont typeface="Times New Roman"/>
              <a:buNone/>
            </a:pPr>
            <a:r>
              <a:rPr lang="en-US" sz="1800" dirty="0">
                <a:solidFill>
                  <a:srgbClr val="000000"/>
                </a:solidFill>
                <a:latin typeface="Times New Roman"/>
                <a:ea typeface="Times New Roman"/>
                <a:cs typeface="Times New Roman"/>
                <a:sym typeface="Times New Roman"/>
              </a:rPr>
              <a:t>サーバレスアーキテクチャーを適用し運用業務を省力化することで，運用に割いていたコスト・人員を開発業務に充てられるため，よりスピーディな開発が可能になると考える．</a:t>
            </a:r>
          </a:p>
          <a:p>
            <a:pPr marL="0" lvl="0" indent="0" algn="l" rtl="0">
              <a:spcBef>
                <a:spcPts val="0"/>
              </a:spcBef>
              <a:spcAft>
                <a:spcPts val="0"/>
              </a:spcAft>
              <a:buClr>
                <a:srgbClr val="000000"/>
              </a:buClr>
              <a:buSzPts val="1800"/>
              <a:buFont typeface="Times New Roman"/>
              <a:buNone/>
            </a:pPr>
            <a:r>
              <a:rPr lang="ja-JP" altLang="en-US" sz="1800" dirty="0">
                <a:solidFill>
                  <a:srgbClr val="000000"/>
                </a:solidFill>
                <a:latin typeface="Times New Roman"/>
                <a:cs typeface="Times New Roman"/>
                <a:sym typeface="Times New Roman"/>
              </a:rPr>
              <a:t>仮想化以下のインフラ管理と非機能要求に付随する対応をする必要がなくなる。</a:t>
            </a:r>
            <a:endParaRPr dirty="0"/>
          </a:p>
        </p:txBody>
      </p:sp>
      <p:sp>
        <p:nvSpPr>
          <p:cNvPr id="764" name="Google Shape;764;p1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200"/>
              <a:buFont typeface="Arial"/>
              <a:buNone/>
            </a:pPr>
            <a:fld id="{00000000-1234-1234-1234-123412341234}" type="slidenum">
              <a:rPr lang="en-US"/>
              <a:t>32</a:t>
            </a:fld>
            <a:endParaRPr/>
          </a:p>
        </p:txBody>
      </p:sp>
    </p:spTree>
    <p:extLst>
      <p:ext uri="{BB962C8B-B14F-4D97-AF65-F5344CB8AC3E}">
        <p14:creationId xmlns:p14="http://schemas.microsoft.com/office/powerpoint/2010/main" val="353026255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8"/>
        <p:cNvGrpSpPr/>
        <p:nvPr/>
      </p:nvGrpSpPr>
      <p:grpSpPr>
        <a:xfrm>
          <a:off x="0" y="0"/>
          <a:ext cx="0" cy="0"/>
          <a:chOff x="0" y="0"/>
          <a:chExt cx="0" cy="0"/>
        </a:xfrm>
      </p:grpSpPr>
      <p:sp>
        <p:nvSpPr>
          <p:cNvPr id="789" name="Google Shape;789;p20: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90" name="Google Shape;790;p2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1" indent="139700" algn="just" rtl="0">
              <a:spcBef>
                <a:spcPts val="0"/>
              </a:spcBef>
              <a:spcAft>
                <a:spcPts val="0"/>
              </a:spcAft>
              <a:buNone/>
            </a:pPr>
            <a:r>
              <a:rPr lang="en-US" sz="1800" dirty="0">
                <a:solidFill>
                  <a:srgbClr val="000000"/>
                </a:solidFill>
                <a:latin typeface="Times New Roman"/>
                <a:ea typeface="Times New Roman"/>
                <a:cs typeface="Times New Roman"/>
                <a:sym typeface="Times New Roman"/>
              </a:rPr>
              <a:t>各アプリケーションを疎に結合させることで，つまりマイクロサービス化させることで、機能追加・仕様変更時の際も対応範囲を局所化でき，低コスト・短納期で開発が可能であると考える．</a:t>
            </a:r>
            <a:endParaRPr sz="1800" dirty="0">
              <a:solidFill>
                <a:srgbClr val="000000"/>
              </a:solidFill>
              <a:latin typeface="Times New Roman"/>
              <a:ea typeface="Times New Roman"/>
              <a:cs typeface="Times New Roman"/>
              <a:sym typeface="Times New Roman"/>
            </a:endParaRPr>
          </a:p>
          <a:p>
            <a:pPr marL="457200" lvl="1" indent="139700" algn="just" rtl="0">
              <a:spcBef>
                <a:spcPts val="0"/>
              </a:spcBef>
              <a:spcAft>
                <a:spcPts val="0"/>
              </a:spcAft>
              <a:buNone/>
            </a:pPr>
            <a:r>
              <a:rPr lang="en-US" sz="1800" dirty="0" err="1">
                <a:solidFill>
                  <a:srgbClr val="000000"/>
                </a:solidFill>
                <a:latin typeface="Times New Roman"/>
                <a:ea typeface="Times New Roman"/>
                <a:cs typeface="Times New Roman"/>
                <a:sym typeface="Times New Roman"/>
              </a:rPr>
              <a:t>また上記の観点に加え，ドメイン駆動設計やアジャイル開発を組み合わせることで，より大きな効果が期待される</a:t>
            </a:r>
            <a:r>
              <a:rPr lang="en-US" sz="1800" dirty="0">
                <a:solidFill>
                  <a:srgbClr val="000000"/>
                </a:solidFill>
                <a:latin typeface="Times New Roman"/>
                <a:ea typeface="Times New Roman"/>
                <a:cs typeface="Times New Roman"/>
                <a:sym typeface="Times New Roman"/>
              </a:rPr>
              <a:t>．</a:t>
            </a:r>
            <a:endParaRPr sz="1800" dirty="0">
              <a:latin typeface="Times New Roman"/>
              <a:ea typeface="Times New Roman"/>
              <a:cs typeface="Times New Roman"/>
              <a:sym typeface="Times New Roman"/>
            </a:endParaRPr>
          </a:p>
          <a:p>
            <a:pPr marL="0" lvl="0" indent="0" algn="l" rtl="0">
              <a:spcBef>
                <a:spcPts val="0"/>
              </a:spcBef>
              <a:spcAft>
                <a:spcPts val="0"/>
              </a:spcAft>
              <a:buClr>
                <a:schemeClr val="dk1"/>
              </a:buClr>
              <a:buSzPts val="1200"/>
              <a:buFont typeface="Arial"/>
              <a:buNone/>
            </a:pPr>
            <a:endParaRPr dirty="0"/>
          </a:p>
        </p:txBody>
      </p:sp>
      <p:sp>
        <p:nvSpPr>
          <p:cNvPr id="791" name="Google Shape;791;p2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200"/>
              <a:buFont typeface="Arial"/>
              <a:buNone/>
            </a:pPr>
            <a:fld id="{00000000-1234-1234-1234-123412341234}" type="slidenum">
              <a:rPr lang="en-US"/>
              <a:t>33</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2"/>
        <p:cNvGrpSpPr/>
        <p:nvPr/>
      </p:nvGrpSpPr>
      <p:grpSpPr>
        <a:xfrm>
          <a:off x="0" y="0"/>
          <a:ext cx="0" cy="0"/>
          <a:chOff x="0" y="0"/>
          <a:chExt cx="0" cy="0"/>
        </a:xfrm>
      </p:grpSpPr>
      <p:sp>
        <p:nvSpPr>
          <p:cNvPr id="813" name="Google Shape;813;p2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14" name="Google Shape;814;p2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Google Shape;435;p4: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36" name="Google Shape;436;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Arial"/>
              <a:buNone/>
            </a:pPr>
            <a:endParaRPr dirty="0"/>
          </a:p>
        </p:txBody>
      </p:sp>
      <p:sp>
        <p:nvSpPr>
          <p:cNvPr id="437" name="Google Shape;437;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ja-JP"/>
              <a:t>36</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Google Shape;435;p4: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36" name="Google Shape;436;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numCol="1" anchor="t" anchorCtr="0">
            <a:noAutofit/>
          </a:bodyPr>
          <a:lstStyle/>
          <a:p>
            <a:pPr marL="0" marR="0" lvl="0" indent="0" algn="l" rtl="0">
              <a:lnSpc>
                <a:spcPct val="100000"/>
              </a:lnSpc>
              <a:spcBef>
                <a:spcPts val="0"/>
              </a:spcBef>
              <a:spcAft>
                <a:spcPts val="0"/>
              </a:spcAft>
              <a:buClr>
                <a:schemeClr val="dk1"/>
              </a:buClr>
              <a:buSzPts val="1200"/>
              <a:buFont typeface="Arial"/>
              <a:buNone/>
            </a:pPr>
            <a:endParaRPr/>
          </a:p>
        </p:txBody>
      </p:sp>
      <p:sp>
        <p:nvSpPr>
          <p:cNvPr id="437" name="Google Shape;437;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numCol="1" anchor="b" anchorCtr="0">
            <a:noAutofit/>
          </a:bodyPr>
          <a:lstStyle/>
          <a:p>
            <a:pPr marL="0" lvl="0" indent="0" algn="r" rtl="0">
              <a:spcBef>
                <a:spcPts val="0"/>
              </a:spcBef>
              <a:spcAft>
                <a:spcPts val="0"/>
              </a:spcAft>
              <a:buNone/>
            </a:pPr>
            <a:fld id="{00000000-1234-1234-1234-123412341234}" type="slidenum">
              <a:rPr lang="en-US" altLang="ja-JP"/>
              <a:t>37</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8"/>
        <p:cNvGrpSpPr/>
        <p:nvPr/>
      </p:nvGrpSpPr>
      <p:grpSpPr>
        <a:xfrm>
          <a:off x="0" y="0"/>
          <a:ext cx="0" cy="0"/>
          <a:chOff x="0" y="0"/>
          <a:chExt cx="0" cy="0"/>
        </a:xfrm>
      </p:grpSpPr>
      <p:sp>
        <p:nvSpPr>
          <p:cNvPr id="789" name="Google Shape;789;p20: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90" name="Google Shape;790;p2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139700" algn="just" rtl="0">
              <a:spcBef>
                <a:spcPts val="0"/>
              </a:spcBef>
              <a:spcAft>
                <a:spcPts val="0"/>
              </a:spcAft>
              <a:buNone/>
            </a:pPr>
            <a:r>
              <a:rPr lang="en-US" sz="1800">
                <a:solidFill>
                  <a:srgbClr val="000000"/>
                </a:solidFill>
                <a:latin typeface="Times New Roman"/>
                <a:ea typeface="Times New Roman"/>
                <a:cs typeface="Times New Roman"/>
                <a:sym typeface="Times New Roman"/>
              </a:rPr>
              <a:t>各アプリケーションを疎に結合させることで，つまりマイクロサービス化させることで、機能追加・仕様変更時の際も対応範囲を局所化でき，低コスト・短納期で開発が可能であると考える．</a:t>
            </a:r>
            <a:endParaRPr sz="1800">
              <a:solidFill>
                <a:srgbClr val="000000"/>
              </a:solidFill>
              <a:latin typeface="Times New Roman"/>
              <a:ea typeface="Times New Roman"/>
              <a:cs typeface="Times New Roman"/>
              <a:sym typeface="Times New Roman"/>
            </a:endParaRPr>
          </a:p>
          <a:p>
            <a:pPr marL="0" lvl="0" indent="139700" algn="just" rtl="0">
              <a:spcBef>
                <a:spcPts val="0"/>
              </a:spcBef>
              <a:spcAft>
                <a:spcPts val="0"/>
              </a:spcAft>
              <a:buNone/>
            </a:pPr>
            <a:r>
              <a:rPr lang="en-US" sz="1800">
                <a:solidFill>
                  <a:srgbClr val="000000"/>
                </a:solidFill>
                <a:latin typeface="Times New Roman"/>
                <a:ea typeface="Times New Roman"/>
                <a:cs typeface="Times New Roman"/>
                <a:sym typeface="Times New Roman"/>
              </a:rPr>
              <a:t>また上記の観点に加え，ドメイン駆動設計やアジャイル開発を組み合わせることで，より大きな効果が期待される．</a:t>
            </a:r>
            <a:endParaRPr sz="1800">
              <a:latin typeface="Times New Roman"/>
              <a:ea typeface="Times New Roman"/>
              <a:cs typeface="Times New Roman"/>
              <a:sym typeface="Times New Roman"/>
            </a:endParaRPr>
          </a:p>
          <a:p>
            <a:pPr marL="0" lvl="0" indent="0" algn="l" rtl="0">
              <a:spcBef>
                <a:spcPts val="0"/>
              </a:spcBef>
              <a:spcAft>
                <a:spcPts val="0"/>
              </a:spcAft>
              <a:buClr>
                <a:schemeClr val="dk1"/>
              </a:buClr>
              <a:buSzPts val="1200"/>
              <a:buFont typeface="Arial"/>
              <a:buNone/>
            </a:pPr>
            <a:endParaRPr/>
          </a:p>
        </p:txBody>
      </p:sp>
      <p:sp>
        <p:nvSpPr>
          <p:cNvPr id="791" name="Google Shape;791;p2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200"/>
              <a:buFont typeface="Arial"/>
              <a:buNone/>
            </a:pPr>
            <a:fld id="{00000000-1234-1234-1234-123412341234}" type="slidenum">
              <a:rPr lang="en-US"/>
              <a:t>38</a:t>
            </a:fld>
            <a:endParaRPr/>
          </a:p>
        </p:txBody>
      </p:sp>
    </p:spTree>
    <p:extLst>
      <p:ext uri="{BB962C8B-B14F-4D97-AF65-F5344CB8AC3E}">
        <p14:creationId xmlns:p14="http://schemas.microsoft.com/office/powerpoint/2010/main" val="40442311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r>
              <a:rPr kumimoji="1" lang="ja-JP" altLang="en-US" dirty="0"/>
              <a:t>総務省の提唱する　デジタル・フォーメーション　　御社はどのように進めているでしょうか</a:t>
            </a:r>
            <a:endParaRPr kumimoji="1" lang="en-US" altLang="ja-JP" dirty="0"/>
          </a:p>
          <a:p>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8AE29A02-E706-4696-82D0-9008165E2200}" type="slidenum">
              <a:rPr kumimoji="1" lang="en-US" altLang="ja-JP" smtClean="0"/>
              <a:pPr/>
              <a:t>4</a:t>
            </a:fld>
            <a:endParaRPr kumimoji="1" lang="ja-JP" altLang="en-US"/>
          </a:p>
        </p:txBody>
      </p:sp>
    </p:spTree>
    <p:extLst>
      <p:ext uri="{BB962C8B-B14F-4D97-AF65-F5344CB8AC3E}">
        <p14:creationId xmlns:p14="http://schemas.microsoft.com/office/powerpoint/2010/main" val="3770433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r>
              <a:rPr kumimoji="1" lang="ja-JP" altLang="en-US" dirty="0"/>
              <a:t>総務省の資料ですとレガシーシステム</a:t>
            </a:r>
            <a:endParaRPr kumimoji="1" lang="en-US" altLang="ja-JP" dirty="0"/>
          </a:p>
          <a:p>
            <a:r>
              <a:rPr kumimoji="1" lang="ja-JP" altLang="en-US" dirty="0"/>
              <a:t>これはポンペイ遺跡ですが　</a:t>
            </a:r>
            <a:endParaRPr kumimoji="1" lang="en-US" altLang="ja-JP" dirty="0"/>
          </a:p>
          <a:p>
            <a:r>
              <a:rPr kumimoji="1" lang="ja-JP" altLang="en-US" dirty="0"/>
              <a:t>遺跡のように残ったレガシーシステムが　ブラックボックス化し、メンテナンスもできず負の負債となっていくとしています。</a:t>
            </a:r>
            <a:endParaRPr kumimoji="1" lang="en-US" altLang="ja-JP" dirty="0"/>
          </a:p>
          <a:p>
            <a:endParaRPr kumimoji="1" lang="en-US" altLang="ja-JP" dirty="0"/>
          </a:p>
          <a:p>
            <a:r>
              <a:rPr kumimoji="1" lang="ja-JP" altLang="en-US" dirty="0"/>
              <a:t>サーバーレスはこのような状況を打破するのに有効とされています</a:t>
            </a:r>
            <a:r>
              <a:rPr kumimoji="1" lang="ja-JP" altLang="en-US" dirty="0" err="1"/>
              <a:t>、。</a:t>
            </a: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8AE29A02-E706-4696-82D0-9008165E2200}" type="slidenum">
              <a:rPr kumimoji="1" lang="en-US" altLang="ja-JP" smtClean="0"/>
              <a:pPr/>
              <a:t>5</a:t>
            </a:fld>
            <a:endParaRPr kumimoji="1" lang="ja-JP" altLang="en-US"/>
          </a:p>
        </p:txBody>
      </p:sp>
    </p:spTree>
    <p:extLst>
      <p:ext uri="{BB962C8B-B14F-4D97-AF65-F5344CB8AC3E}">
        <p14:creationId xmlns:p14="http://schemas.microsoft.com/office/powerpoint/2010/main" val="22259225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r>
              <a:rPr kumimoji="1" lang="ja-JP" altLang="en-US" dirty="0"/>
              <a:t>総務省の資料ですとレガシーシステム</a:t>
            </a:r>
            <a:endParaRPr kumimoji="1" lang="en-US" altLang="ja-JP" dirty="0"/>
          </a:p>
          <a:p>
            <a:r>
              <a:rPr kumimoji="1" lang="ja-JP" altLang="en-US" dirty="0"/>
              <a:t>これはポンペイ遺跡ですが　</a:t>
            </a:r>
            <a:endParaRPr kumimoji="1" lang="en-US" altLang="ja-JP" dirty="0"/>
          </a:p>
          <a:p>
            <a:r>
              <a:rPr kumimoji="1" lang="ja-JP" altLang="en-US" dirty="0"/>
              <a:t>遺跡のように残ったレガシーシステムが　ブラックボックス化し、メンテナンスもできず負の負債となっていくとしています。</a:t>
            </a:r>
            <a:endParaRPr kumimoji="1" lang="en-US" altLang="ja-JP" dirty="0"/>
          </a:p>
          <a:p>
            <a:endParaRPr kumimoji="1" lang="en-US" altLang="ja-JP" dirty="0"/>
          </a:p>
          <a:p>
            <a:r>
              <a:rPr kumimoji="1" lang="ja-JP" altLang="en-US" dirty="0"/>
              <a:t>サーバーレスはこのような状況を打破するのに有効とされています</a:t>
            </a:r>
            <a:r>
              <a:rPr kumimoji="1" lang="ja-JP" altLang="en-US" dirty="0" err="1"/>
              <a:t>、。</a:t>
            </a: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8AE29A02-E706-4696-82D0-9008165E2200}" type="slidenum">
              <a:rPr kumimoji="1" lang="en-US" altLang="ja-JP" smtClean="0"/>
              <a:pPr/>
              <a:t>6</a:t>
            </a:fld>
            <a:endParaRPr kumimoji="1" lang="ja-JP" altLang="en-US"/>
          </a:p>
        </p:txBody>
      </p:sp>
    </p:spTree>
    <p:extLst>
      <p:ext uri="{BB962C8B-B14F-4D97-AF65-F5344CB8AC3E}">
        <p14:creationId xmlns:p14="http://schemas.microsoft.com/office/powerpoint/2010/main" val="40475686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r>
              <a:rPr kumimoji="1" lang="ja-JP" altLang="en-US" sz="1200" kern="1200" dirty="0">
                <a:solidFill>
                  <a:schemeClr val="tx1"/>
                </a:solidFill>
                <a:effectLst/>
                <a:latin typeface="Meiryo UI" panose="020B0604030504040204" pitchFamily="50" charset="-128"/>
                <a:ea typeface="Meiryo UI" panose="020B0604030504040204" pitchFamily="50" charset="-128"/>
                <a:cs typeface="+mn-cs"/>
              </a:rPr>
              <a:t>本研究では「</a:t>
            </a:r>
            <a:r>
              <a:rPr lang="ja-JP" altLang="ja-JP" sz="1800" kern="100" dirty="0">
                <a:solidFill>
                  <a:srgbClr val="000000"/>
                </a:solidFill>
                <a:effectLst/>
                <a:latin typeface="Times New Roman" panose="02020603050405020304" pitchFamily="18" charset="0"/>
                <a:ea typeface="ＭＳ 明朝" panose="02020609040205080304" pitchFamily="17" charset="-128"/>
                <a:cs typeface="Times New Roman" panose="02020603050405020304" pitchFamily="18" charset="0"/>
              </a:rPr>
              <a:t>サーバレス」，「サーバレスアーキテクチャー」の</a:t>
            </a:r>
            <a:r>
              <a:rPr lang="en-US" altLang="ja-JP" sz="1800" kern="100" dirty="0">
                <a:solidFill>
                  <a:srgbClr val="000000"/>
                </a:solidFill>
                <a:effectLst/>
                <a:latin typeface="Times New Roman" panose="02020603050405020304" pitchFamily="18" charset="0"/>
                <a:ea typeface="ＭＳ 明朝" panose="02020609040205080304" pitchFamily="17" charset="-128"/>
              </a:rPr>
              <a:t>2</a:t>
            </a:r>
            <a:r>
              <a:rPr lang="ja-JP" altLang="ja-JP" sz="1800" kern="100" dirty="0">
                <a:solidFill>
                  <a:srgbClr val="000000"/>
                </a:solidFill>
                <a:effectLst/>
                <a:latin typeface="Times New Roman" panose="02020603050405020304" pitchFamily="18" charset="0"/>
                <a:ea typeface="ＭＳ 明朝" panose="02020609040205080304" pitchFamily="17" charset="-128"/>
                <a:cs typeface="Times New Roman" panose="02020603050405020304" pitchFamily="18" charset="0"/>
              </a:rPr>
              <a:t>つの用語は，</a:t>
            </a:r>
            <a:r>
              <a:rPr lang="en-US" altLang="ja-JP" sz="1800" kern="100" dirty="0">
                <a:solidFill>
                  <a:srgbClr val="000000"/>
                </a:solidFill>
                <a:effectLst/>
                <a:latin typeface="Times New Roman" panose="02020603050405020304" pitchFamily="18" charset="0"/>
                <a:ea typeface="ＭＳ 明朝" panose="02020609040205080304" pitchFamily="17" charset="-128"/>
              </a:rPr>
              <a:t>2019</a:t>
            </a:r>
            <a:r>
              <a:rPr lang="ja-JP" altLang="ja-JP" sz="1800" kern="100" dirty="0">
                <a:solidFill>
                  <a:srgbClr val="000000"/>
                </a:solidFill>
                <a:effectLst/>
                <a:latin typeface="Times New Roman" panose="02020603050405020304" pitchFamily="18" charset="0"/>
                <a:ea typeface="ＭＳ 明朝" panose="02020609040205080304" pitchFamily="17" charset="-128"/>
                <a:cs typeface="Times New Roman" panose="02020603050405020304" pitchFamily="18" charset="0"/>
              </a:rPr>
              <a:t>年度</a:t>
            </a:r>
            <a:r>
              <a:rPr lang="en-US" altLang="ja-JP" sz="1800" kern="100" dirty="0">
                <a:solidFill>
                  <a:srgbClr val="000000"/>
                </a:solidFill>
                <a:effectLst/>
                <a:latin typeface="Times New Roman" panose="02020603050405020304" pitchFamily="18" charset="0"/>
                <a:ea typeface="ＭＳ 明朝" panose="02020609040205080304" pitchFamily="17" charset="-128"/>
              </a:rPr>
              <a:t>JGS</a:t>
            </a:r>
            <a:r>
              <a:rPr lang="ja-JP" altLang="ja-JP" sz="1800" kern="100" dirty="0">
                <a:solidFill>
                  <a:srgbClr val="000000"/>
                </a:solidFill>
                <a:effectLst/>
                <a:latin typeface="Times New Roman" panose="02020603050405020304" pitchFamily="18" charset="0"/>
                <a:ea typeface="ＭＳ 明朝" panose="02020609040205080304" pitchFamily="17" charset="-128"/>
                <a:cs typeface="Times New Roman" panose="02020603050405020304" pitchFamily="18" charset="0"/>
              </a:rPr>
              <a:t>論文「サーバレスアーキテクチャーの適用検討プロセスの提案」の定義と同意とする．サーバレスとは，「サーバ管理を必要としないアプリケーションの構築と実行の概念」のことであり，代表的な実現方法として</a:t>
            </a:r>
            <a:r>
              <a:rPr lang="en-US" altLang="ja-JP" sz="1800" kern="100" dirty="0" err="1">
                <a:solidFill>
                  <a:srgbClr val="000000"/>
                </a:solidFill>
                <a:effectLst/>
                <a:latin typeface="Times New Roman" panose="02020603050405020304" pitchFamily="18" charset="0"/>
                <a:ea typeface="ＭＳ 明朝" panose="02020609040205080304" pitchFamily="17" charset="-128"/>
              </a:rPr>
              <a:t>FaaS</a:t>
            </a:r>
            <a:r>
              <a:rPr lang="ja-JP" altLang="ja-JP" sz="1800" kern="100" dirty="0">
                <a:solidFill>
                  <a:srgbClr val="000000"/>
                </a:solidFill>
                <a:effectLst/>
                <a:latin typeface="Times New Roman" panose="02020603050405020304" pitchFamily="18" charset="0"/>
                <a:ea typeface="ＭＳ 明朝" panose="02020609040205080304" pitchFamily="17" charset="-128"/>
                <a:cs typeface="Times New Roman" panose="02020603050405020304" pitchFamily="18" charset="0"/>
              </a:rPr>
              <a:t>（</a:t>
            </a:r>
            <a:r>
              <a:rPr lang="en-US" altLang="ja-JP" sz="1800" kern="100" dirty="0">
                <a:solidFill>
                  <a:srgbClr val="000000"/>
                </a:solidFill>
                <a:effectLst/>
                <a:latin typeface="Times New Roman" panose="02020603050405020304" pitchFamily="18" charset="0"/>
                <a:ea typeface="ＭＳ 明朝" panose="02020609040205080304" pitchFamily="17" charset="-128"/>
              </a:rPr>
              <a:t>Function as a Service</a:t>
            </a:r>
            <a:r>
              <a:rPr lang="ja-JP" altLang="ja-JP" sz="1800" kern="100" dirty="0">
                <a:solidFill>
                  <a:srgbClr val="000000"/>
                </a:solidFill>
                <a:effectLst/>
                <a:latin typeface="Times New Roman" panose="02020603050405020304" pitchFamily="18" charset="0"/>
                <a:ea typeface="ＭＳ 明朝" panose="02020609040205080304" pitchFamily="17" charset="-128"/>
                <a:cs typeface="Times New Roman" panose="02020603050405020304" pitchFamily="18" charset="0"/>
              </a:rPr>
              <a:t>）と</a:t>
            </a:r>
            <a:r>
              <a:rPr lang="en-US" altLang="ja-JP" sz="1800" kern="100" dirty="0">
                <a:solidFill>
                  <a:srgbClr val="000000"/>
                </a:solidFill>
                <a:effectLst/>
                <a:latin typeface="Times New Roman" panose="02020603050405020304" pitchFamily="18" charset="0"/>
                <a:ea typeface="ＭＳ 明朝" panose="02020609040205080304" pitchFamily="17" charset="-128"/>
              </a:rPr>
              <a:t>BaaS</a:t>
            </a:r>
            <a:r>
              <a:rPr lang="ja-JP" altLang="ja-JP" sz="1800" kern="100" dirty="0">
                <a:solidFill>
                  <a:srgbClr val="000000"/>
                </a:solidFill>
                <a:effectLst/>
                <a:latin typeface="Times New Roman" panose="02020603050405020304" pitchFamily="18" charset="0"/>
                <a:ea typeface="ＭＳ 明朝" panose="02020609040205080304" pitchFamily="17" charset="-128"/>
                <a:cs typeface="Times New Roman" panose="02020603050405020304" pitchFamily="18" charset="0"/>
              </a:rPr>
              <a:t>（</a:t>
            </a:r>
            <a:r>
              <a:rPr lang="en-US" altLang="ja-JP" sz="1800" kern="100" dirty="0">
                <a:solidFill>
                  <a:srgbClr val="000000"/>
                </a:solidFill>
                <a:effectLst/>
                <a:latin typeface="Times New Roman" panose="02020603050405020304" pitchFamily="18" charset="0"/>
                <a:ea typeface="ＭＳ 明朝" panose="02020609040205080304" pitchFamily="17" charset="-128"/>
              </a:rPr>
              <a:t>Backend as a Service</a:t>
            </a:r>
            <a:r>
              <a:rPr lang="ja-JP" altLang="ja-JP" sz="1800" kern="100" dirty="0">
                <a:solidFill>
                  <a:srgbClr val="000000"/>
                </a:solidFill>
                <a:effectLst/>
                <a:latin typeface="Times New Roman" panose="02020603050405020304" pitchFamily="18" charset="0"/>
                <a:ea typeface="ＭＳ 明朝" panose="02020609040205080304" pitchFamily="17" charset="-128"/>
                <a:cs typeface="Times New Roman" panose="02020603050405020304" pitchFamily="18" charset="0"/>
              </a:rPr>
              <a:t>）がある．これら</a:t>
            </a:r>
            <a:r>
              <a:rPr lang="en-US" altLang="ja-JP" sz="1800" kern="100" dirty="0" err="1">
                <a:solidFill>
                  <a:srgbClr val="000000"/>
                </a:solidFill>
                <a:effectLst/>
                <a:latin typeface="Times New Roman" panose="02020603050405020304" pitchFamily="18" charset="0"/>
                <a:ea typeface="ＭＳ 明朝" panose="02020609040205080304" pitchFamily="17" charset="-128"/>
              </a:rPr>
              <a:t>FaaS</a:t>
            </a:r>
            <a:r>
              <a:rPr lang="ja-JP" altLang="ja-JP" sz="1800" kern="100" dirty="0">
                <a:solidFill>
                  <a:srgbClr val="000000"/>
                </a:solidFill>
                <a:effectLst/>
                <a:latin typeface="Times New Roman" panose="02020603050405020304" pitchFamily="18" charset="0"/>
                <a:ea typeface="ＭＳ 明朝" panose="02020609040205080304" pitchFamily="17" charset="-128"/>
                <a:cs typeface="Times New Roman" panose="02020603050405020304" pitchFamily="18" charset="0"/>
              </a:rPr>
              <a:t>と</a:t>
            </a:r>
            <a:r>
              <a:rPr lang="en-US" altLang="ja-JP" sz="1800" kern="100" dirty="0">
                <a:solidFill>
                  <a:srgbClr val="000000"/>
                </a:solidFill>
                <a:effectLst/>
                <a:latin typeface="Times New Roman" panose="02020603050405020304" pitchFamily="18" charset="0"/>
                <a:ea typeface="ＭＳ 明朝" panose="02020609040205080304" pitchFamily="17" charset="-128"/>
              </a:rPr>
              <a:t>BaaS</a:t>
            </a:r>
            <a:r>
              <a:rPr lang="ja-JP" altLang="ja-JP" sz="1800" kern="100" dirty="0">
                <a:solidFill>
                  <a:srgbClr val="000000"/>
                </a:solidFill>
                <a:effectLst/>
                <a:latin typeface="Times New Roman" panose="02020603050405020304" pitchFamily="18" charset="0"/>
                <a:ea typeface="ＭＳ 明朝" panose="02020609040205080304" pitchFamily="17" charset="-128"/>
                <a:cs typeface="Times New Roman" panose="02020603050405020304" pitchFamily="18" charset="0"/>
              </a:rPr>
              <a:t>の機能を組み合わせたシステム構成がサーバレスアーキテクチャーである</a:t>
            </a:r>
            <a:endParaRPr kumimoji="1" lang="ja-JP" altLang="en-US" dirty="0"/>
          </a:p>
        </p:txBody>
      </p:sp>
      <p:sp>
        <p:nvSpPr>
          <p:cNvPr id="4" name="スライド番号プレースホルダー 3"/>
          <p:cNvSpPr>
            <a:spLocks noGrp="1"/>
          </p:cNvSpPr>
          <p:nvPr>
            <p:ph type="sldNum" sz="quarter" idx="5"/>
          </p:nvPr>
        </p:nvSpPr>
        <p:spPr/>
        <p:txBody>
          <a:bodyPr/>
          <a:lstStyle/>
          <a:p>
            <a:fld id="{8AE29A02-E706-4696-82D0-9008165E2200}" type="slidenum">
              <a:rPr kumimoji="1" lang="en-US" altLang="ja-JP" smtClean="0"/>
              <a:pPr/>
              <a:t>7</a:t>
            </a:fld>
            <a:endParaRPr kumimoji="1" lang="ja-JP" altLang="en-US"/>
          </a:p>
        </p:txBody>
      </p:sp>
    </p:spTree>
    <p:extLst>
      <p:ext uri="{BB962C8B-B14F-4D97-AF65-F5344CB8AC3E}">
        <p14:creationId xmlns:p14="http://schemas.microsoft.com/office/powerpoint/2010/main" val="12663998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r>
              <a:rPr kumimoji="1" lang="ja-JP" altLang="en-US" sz="1200" kern="1200" dirty="0">
                <a:solidFill>
                  <a:schemeClr val="tx1"/>
                </a:solidFill>
                <a:effectLst/>
                <a:latin typeface="Meiryo UI" panose="020B0604030504040204" pitchFamily="50" charset="-128"/>
                <a:ea typeface="Meiryo UI" panose="020B0604030504040204" pitchFamily="50" charset="-128"/>
                <a:cs typeface="+mn-cs"/>
              </a:rPr>
              <a:t>本研究では「</a:t>
            </a:r>
            <a:r>
              <a:rPr lang="ja-JP" altLang="ja-JP" sz="1800" kern="100" dirty="0">
                <a:solidFill>
                  <a:srgbClr val="000000"/>
                </a:solidFill>
                <a:effectLst/>
                <a:latin typeface="Times New Roman" panose="02020603050405020304" pitchFamily="18" charset="0"/>
                <a:ea typeface="ＭＳ 明朝" panose="02020609040205080304" pitchFamily="17" charset="-128"/>
                <a:cs typeface="Times New Roman" panose="02020603050405020304" pitchFamily="18" charset="0"/>
              </a:rPr>
              <a:t>サーバレス」，「サーバレスアーキテクチャー」の</a:t>
            </a:r>
            <a:r>
              <a:rPr lang="en-US" altLang="ja-JP" sz="1800" kern="100" dirty="0">
                <a:solidFill>
                  <a:srgbClr val="000000"/>
                </a:solidFill>
                <a:effectLst/>
                <a:latin typeface="Times New Roman" panose="02020603050405020304" pitchFamily="18" charset="0"/>
                <a:ea typeface="ＭＳ 明朝" panose="02020609040205080304" pitchFamily="17" charset="-128"/>
              </a:rPr>
              <a:t>2</a:t>
            </a:r>
            <a:r>
              <a:rPr lang="ja-JP" altLang="ja-JP" sz="1800" kern="100" dirty="0">
                <a:solidFill>
                  <a:srgbClr val="000000"/>
                </a:solidFill>
                <a:effectLst/>
                <a:latin typeface="Times New Roman" panose="02020603050405020304" pitchFamily="18" charset="0"/>
                <a:ea typeface="ＭＳ 明朝" panose="02020609040205080304" pitchFamily="17" charset="-128"/>
                <a:cs typeface="Times New Roman" panose="02020603050405020304" pitchFamily="18" charset="0"/>
              </a:rPr>
              <a:t>つの用語は，</a:t>
            </a:r>
            <a:r>
              <a:rPr lang="en-US" altLang="ja-JP" sz="1800" kern="100" dirty="0">
                <a:solidFill>
                  <a:srgbClr val="000000"/>
                </a:solidFill>
                <a:effectLst/>
                <a:latin typeface="Times New Roman" panose="02020603050405020304" pitchFamily="18" charset="0"/>
                <a:ea typeface="ＭＳ 明朝" panose="02020609040205080304" pitchFamily="17" charset="-128"/>
              </a:rPr>
              <a:t>2019</a:t>
            </a:r>
            <a:r>
              <a:rPr lang="ja-JP" altLang="ja-JP" sz="1800" kern="100" dirty="0">
                <a:solidFill>
                  <a:srgbClr val="000000"/>
                </a:solidFill>
                <a:effectLst/>
                <a:latin typeface="Times New Roman" panose="02020603050405020304" pitchFamily="18" charset="0"/>
                <a:ea typeface="ＭＳ 明朝" panose="02020609040205080304" pitchFamily="17" charset="-128"/>
                <a:cs typeface="Times New Roman" panose="02020603050405020304" pitchFamily="18" charset="0"/>
              </a:rPr>
              <a:t>年度</a:t>
            </a:r>
            <a:r>
              <a:rPr lang="en-US" altLang="ja-JP" sz="1800" kern="100" dirty="0">
                <a:solidFill>
                  <a:srgbClr val="000000"/>
                </a:solidFill>
                <a:effectLst/>
                <a:latin typeface="Times New Roman" panose="02020603050405020304" pitchFamily="18" charset="0"/>
                <a:ea typeface="ＭＳ 明朝" panose="02020609040205080304" pitchFamily="17" charset="-128"/>
              </a:rPr>
              <a:t>JGS</a:t>
            </a:r>
            <a:r>
              <a:rPr lang="ja-JP" altLang="ja-JP" sz="1800" kern="100" dirty="0">
                <a:solidFill>
                  <a:srgbClr val="000000"/>
                </a:solidFill>
                <a:effectLst/>
                <a:latin typeface="Times New Roman" panose="02020603050405020304" pitchFamily="18" charset="0"/>
                <a:ea typeface="ＭＳ 明朝" panose="02020609040205080304" pitchFamily="17" charset="-128"/>
                <a:cs typeface="Times New Roman" panose="02020603050405020304" pitchFamily="18" charset="0"/>
              </a:rPr>
              <a:t>論文「サーバレスアーキテクチャーの適用検討プロセスの提案」の定義と同意とする．サーバレスとは，「サーバ管理を必要としないアプリケーションの構築と実行の概念」のことであり，代表的な実現方法として</a:t>
            </a:r>
            <a:r>
              <a:rPr lang="en-US" altLang="ja-JP" sz="1800" kern="100" dirty="0" err="1">
                <a:solidFill>
                  <a:srgbClr val="000000"/>
                </a:solidFill>
                <a:effectLst/>
                <a:latin typeface="Times New Roman" panose="02020603050405020304" pitchFamily="18" charset="0"/>
                <a:ea typeface="ＭＳ 明朝" panose="02020609040205080304" pitchFamily="17" charset="-128"/>
              </a:rPr>
              <a:t>FaaS</a:t>
            </a:r>
            <a:r>
              <a:rPr lang="ja-JP" altLang="ja-JP" sz="1800" kern="100" dirty="0">
                <a:solidFill>
                  <a:srgbClr val="000000"/>
                </a:solidFill>
                <a:effectLst/>
                <a:latin typeface="Times New Roman" panose="02020603050405020304" pitchFamily="18" charset="0"/>
                <a:ea typeface="ＭＳ 明朝" panose="02020609040205080304" pitchFamily="17" charset="-128"/>
                <a:cs typeface="Times New Roman" panose="02020603050405020304" pitchFamily="18" charset="0"/>
              </a:rPr>
              <a:t>（</a:t>
            </a:r>
            <a:r>
              <a:rPr lang="en-US" altLang="ja-JP" sz="1800" kern="100" dirty="0">
                <a:solidFill>
                  <a:srgbClr val="000000"/>
                </a:solidFill>
                <a:effectLst/>
                <a:latin typeface="Times New Roman" panose="02020603050405020304" pitchFamily="18" charset="0"/>
                <a:ea typeface="ＭＳ 明朝" panose="02020609040205080304" pitchFamily="17" charset="-128"/>
              </a:rPr>
              <a:t>Function as a Service</a:t>
            </a:r>
            <a:r>
              <a:rPr lang="ja-JP" altLang="ja-JP" sz="1800" kern="100" dirty="0">
                <a:solidFill>
                  <a:srgbClr val="000000"/>
                </a:solidFill>
                <a:effectLst/>
                <a:latin typeface="Times New Roman" panose="02020603050405020304" pitchFamily="18" charset="0"/>
                <a:ea typeface="ＭＳ 明朝" panose="02020609040205080304" pitchFamily="17" charset="-128"/>
                <a:cs typeface="Times New Roman" panose="02020603050405020304" pitchFamily="18" charset="0"/>
              </a:rPr>
              <a:t>）と</a:t>
            </a:r>
            <a:r>
              <a:rPr lang="en-US" altLang="ja-JP" sz="1800" kern="100" dirty="0">
                <a:solidFill>
                  <a:srgbClr val="000000"/>
                </a:solidFill>
                <a:effectLst/>
                <a:latin typeface="Times New Roman" panose="02020603050405020304" pitchFamily="18" charset="0"/>
                <a:ea typeface="ＭＳ 明朝" panose="02020609040205080304" pitchFamily="17" charset="-128"/>
              </a:rPr>
              <a:t>BaaS</a:t>
            </a:r>
            <a:r>
              <a:rPr lang="ja-JP" altLang="ja-JP" sz="1800" kern="100" dirty="0">
                <a:solidFill>
                  <a:srgbClr val="000000"/>
                </a:solidFill>
                <a:effectLst/>
                <a:latin typeface="Times New Roman" panose="02020603050405020304" pitchFamily="18" charset="0"/>
                <a:ea typeface="ＭＳ 明朝" panose="02020609040205080304" pitchFamily="17" charset="-128"/>
                <a:cs typeface="Times New Roman" panose="02020603050405020304" pitchFamily="18" charset="0"/>
              </a:rPr>
              <a:t>（</a:t>
            </a:r>
            <a:r>
              <a:rPr lang="en-US" altLang="ja-JP" sz="1800" kern="100" dirty="0">
                <a:solidFill>
                  <a:srgbClr val="000000"/>
                </a:solidFill>
                <a:effectLst/>
                <a:latin typeface="Times New Roman" panose="02020603050405020304" pitchFamily="18" charset="0"/>
                <a:ea typeface="ＭＳ 明朝" panose="02020609040205080304" pitchFamily="17" charset="-128"/>
              </a:rPr>
              <a:t>Backend as a Service</a:t>
            </a:r>
            <a:r>
              <a:rPr lang="ja-JP" altLang="ja-JP" sz="1800" kern="100" dirty="0">
                <a:solidFill>
                  <a:srgbClr val="000000"/>
                </a:solidFill>
                <a:effectLst/>
                <a:latin typeface="Times New Roman" panose="02020603050405020304" pitchFamily="18" charset="0"/>
                <a:ea typeface="ＭＳ 明朝" panose="02020609040205080304" pitchFamily="17" charset="-128"/>
                <a:cs typeface="Times New Roman" panose="02020603050405020304" pitchFamily="18" charset="0"/>
              </a:rPr>
              <a:t>）がある．これら</a:t>
            </a:r>
            <a:r>
              <a:rPr lang="en-US" altLang="ja-JP" sz="1800" kern="100" dirty="0" err="1">
                <a:solidFill>
                  <a:srgbClr val="000000"/>
                </a:solidFill>
                <a:effectLst/>
                <a:latin typeface="Times New Roman" panose="02020603050405020304" pitchFamily="18" charset="0"/>
                <a:ea typeface="ＭＳ 明朝" panose="02020609040205080304" pitchFamily="17" charset="-128"/>
              </a:rPr>
              <a:t>FaaS</a:t>
            </a:r>
            <a:r>
              <a:rPr lang="ja-JP" altLang="ja-JP" sz="1800" kern="100" dirty="0">
                <a:solidFill>
                  <a:srgbClr val="000000"/>
                </a:solidFill>
                <a:effectLst/>
                <a:latin typeface="Times New Roman" panose="02020603050405020304" pitchFamily="18" charset="0"/>
                <a:ea typeface="ＭＳ 明朝" panose="02020609040205080304" pitchFamily="17" charset="-128"/>
                <a:cs typeface="Times New Roman" panose="02020603050405020304" pitchFamily="18" charset="0"/>
              </a:rPr>
              <a:t>と</a:t>
            </a:r>
            <a:r>
              <a:rPr lang="en-US" altLang="ja-JP" sz="1800" kern="100" dirty="0">
                <a:solidFill>
                  <a:srgbClr val="000000"/>
                </a:solidFill>
                <a:effectLst/>
                <a:latin typeface="Times New Roman" panose="02020603050405020304" pitchFamily="18" charset="0"/>
                <a:ea typeface="ＭＳ 明朝" panose="02020609040205080304" pitchFamily="17" charset="-128"/>
              </a:rPr>
              <a:t>BaaS</a:t>
            </a:r>
            <a:r>
              <a:rPr lang="ja-JP" altLang="ja-JP" sz="1800" kern="100" dirty="0">
                <a:solidFill>
                  <a:srgbClr val="000000"/>
                </a:solidFill>
                <a:effectLst/>
                <a:latin typeface="Times New Roman" panose="02020603050405020304" pitchFamily="18" charset="0"/>
                <a:ea typeface="ＭＳ 明朝" panose="02020609040205080304" pitchFamily="17" charset="-128"/>
                <a:cs typeface="Times New Roman" panose="02020603050405020304" pitchFamily="18" charset="0"/>
              </a:rPr>
              <a:t>の機能を組み合わせたシステム構成がサーバレスアーキテクチャーである</a:t>
            </a:r>
            <a:endParaRPr kumimoji="1" lang="ja-JP" altLang="en-US" dirty="0"/>
          </a:p>
        </p:txBody>
      </p:sp>
      <p:sp>
        <p:nvSpPr>
          <p:cNvPr id="4" name="スライド番号プレースホルダー 3"/>
          <p:cNvSpPr>
            <a:spLocks noGrp="1"/>
          </p:cNvSpPr>
          <p:nvPr>
            <p:ph type="sldNum" sz="quarter" idx="5"/>
          </p:nvPr>
        </p:nvSpPr>
        <p:spPr/>
        <p:txBody>
          <a:bodyPr/>
          <a:lstStyle/>
          <a:p>
            <a:fld id="{8AE29A02-E706-4696-82D0-9008165E2200}" type="slidenum">
              <a:rPr kumimoji="1" lang="en-US" altLang="ja-JP" smtClean="0"/>
              <a:pPr/>
              <a:t>8</a:t>
            </a:fld>
            <a:endParaRPr kumimoji="1" lang="ja-JP" altLang="en-US"/>
          </a:p>
        </p:txBody>
      </p:sp>
    </p:spTree>
    <p:extLst>
      <p:ext uri="{BB962C8B-B14F-4D97-AF65-F5344CB8AC3E}">
        <p14:creationId xmlns:p14="http://schemas.microsoft.com/office/powerpoint/2010/main" val="15884286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pPr algn="l"/>
            <a:r>
              <a:rPr lang="ja-JP" altLang="en-US" sz="1800" kern="100" dirty="0">
                <a:solidFill>
                  <a:srgbClr val="000000"/>
                </a:solidFill>
                <a:effectLst/>
                <a:latin typeface="Times New Roman" panose="02020603050405020304" pitchFamily="18" charset="0"/>
                <a:ea typeface="ＭＳ 明朝" panose="02020609040205080304" pitchFamily="17" charset="-128"/>
              </a:rPr>
              <a:t>続いて仮説です。</a:t>
            </a:r>
            <a:r>
              <a:rPr lang="ja-JP" altLang="en-US" sz="1800" u="sng" dirty="0"/>
              <a:t>サーバレス適用により、ビジネスアジリティが向上することを仮説としました。</a:t>
            </a:r>
            <a:endParaRPr lang="en-US" altLang="ja-JP" sz="1800" kern="100" dirty="0">
              <a:solidFill>
                <a:srgbClr val="000000"/>
              </a:solidFill>
              <a:effectLst/>
              <a:latin typeface="Times New Roman" panose="02020603050405020304" pitchFamily="18" charset="0"/>
              <a:ea typeface="ＭＳ 明朝" panose="02020609040205080304" pitchFamily="17"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800" kern="100" dirty="0">
                <a:solidFill>
                  <a:srgbClr val="000000"/>
                </a:solidFill>
                <a:effectLst/>
                <a:latin typeface="Times New Roman" panose="02020603050405020304" pitchFamily="18" charset="0"/>
                <a:ea typeface="ＭＳ 明朝" panose="02020609040205080304" pitchFamily="17" charset="-128"/>
              </a:rPr>
              <a:t>ビジネスアジリティの向上とは先ほど説明したとおり、サービスリリースまでの開発期間が短縮されることをさします。</a:t>
            </a:r>
            <a:endParaRPr lang="en-US" altLang="ja-JP" sz="1800" kern="100" dirty="0">
              <a:solidFill>
                <a:srgbClr val="000000"/>
              </a:solidFill>
              <a:effectLst/>
              <a:latin typeface="Times New Roman" panose="02020603050405020304" pitchFamily="18" charset="0"/>
              <a:ea typeface="ＭＳ 明朝" panose="02020609040205080304" pitchFamily="17"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800" kern="100" dirty="0">
                <a:solidFill>
                  <a:srgbClr val="000000"/>
                </a:solidFill>
                <a:effectLst/>
                <a:latin typeface="Times New Roman" panose="02020603050405020304" pitchFamily="18" charset="0"/>
                <a:ea typeface="ＭＳ 明朝" panose="02020609040205080304" pitchFamily="17" charset="-128"/>
              </a:rPr>
              <a:t>開発期間の短縮について、</a:t>
            </a:r>
            <a:r>
              <a:rPr lang="ja-JP" altLang="ja-JP" sz="1800" kern="100" dirty="0">
                <a:solidFill>
                  <a:srgbClr val="000000"/>
                </a:solidFill>
                <a:effectLst/>
                <a:latin typeface="Times New Roman" panose="02020603050405020304" pitchFamily="18" charset="0"/>
                <a:ea typeface="ＭＳ 明朝" panose="02020609040205080304" pitchFamily="17" charset="-128"/>
              </a:rPr>
              <a:t>各開発工程のドキュメント作成量の減少</a:t>
            </a:r>
            <a:r>
              <a:rPr lang="ja-JP" altLang="en-US" sz="1800" kern="100" dirty="0">
                <a:solidFill>
                  <a:srgbClr val="000000"/>
                </a:solidFill>
                <a:effectLst/>
                <a:latin typeface="Times New Roman" panose="02020603050405020304" pitchFamily="18" charset="0"/>
                <a:ea typeface="ＭＳ 明朝" panose="02020609040205080304" pitchFamily="17" charset="-128"/>
              </a:rPr>
              <a:t>、</a:t>
            </a:r>
            <a:r>
              <a:rPr lang="ja-JP" altLang="ja-JP" sz="1800" kern="100" dirty="0">
                <a:solidFill>
                  <a:srgbClr val="000000"/>
                </a:solidFill>
                <a:effectLst/>
                <a:latin typeface="Times New Roman" panose="02020603050405020304" pitchFamily="18" charset="0"/>
                <a:ea typeface="ＭＳ 明朝" panose="02020609040205080304" pitchFamily="17" charset="-128"/>
              </a:rPr>
              <a:t>構築作業時間の</a:t>
            </a:r>
            <a:r>
              <a:rPr lang="en-US" altLang="ja-JP" sz="1800" kern="100" dirty="0">
                <a:solidFill>
                  <a:srgbClr val="000000"/>
                </a:solidFill>
                <a:effectLst/>
                <a:latin typeface="Times New Roman" panose="02020603050405020304" pitchFamily="18" charset="0"/>
                <a:ea typeface="ＭＳ 明朝" panose="02020609040205080304" pitchFamily="17" charset="-128"/>
              </a:rPr>
              <a:t>2</a:t>
            </a:r>
            <a:r>
              <a:rPr lang="ja-JP" altLang="en-US" sz="1800" kern="100" dirty="0">
                <a:solidFill>
                  <a:srgbClr val="000000"/>
                </a:solidFill>
                <a:effectLst/>
                <a:latin typeface="Times New Roman" panose="02020603050405020304" pitchFamily="18" charset="0"/>
                <a:ea typeface="ＭＳ 明朝" panose="02020609040205080304" pitchFamily="17" charset="-128"/>
              </a:rPr>
              <a:t>点から検証を行いました。</a:t>
            </a:r>
            <a:endParaRPr lang="en-US" altLang="ja-JP" sz="1800" kern="100" dirty="0">
              <a:solidFill>
                <a:srgbClr val="000000"/>
              </a:solidFill>
              <a:effectLst/>
              <a:latin typeface="Times New Roman" panose="02020603050405020304" pitchFamily="18" charset="0"/>
              <a:ea typeface="ＭＳ 明朝" panose="02020609040205080304" pitchFamily="17"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800" kern="100" dirty="0">
              <a:solidFill>
                <a:srgbClr val="000000"/>
              </a:solidFill>
              <a:effectLst/>
              <a:latin typeface="Times New Roman" panose="02020603050405020304" pitchFamily="18" charset="0"/>
              <a:ea typeface="ＭＳ 明朝" panose="02020609040205080304" pitchFamily="17"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800" kern="100" dirty="0">
                <a:solidFill>
                  <a:srgbClr val="000000"/>
                </a:solidFill>
                <a:effectLst/>
                <a:ea typeface="ＭＳ 明朝" panose="02020609040205080304" pitchFamily="17" charset="-128"/>
                <a:cs typeface="Times New Roman" panose="02020603050405020304" pitchFamily="18" charset="0"/>
              </a:rPr>
              <a:t>検証では、</a:t>
            </a:r>
            <a:r>
              <a:rPr lang="ja-JP" altLang="ja-JP" sz="1800" kern="100" dirty="0">
                <a:solidFill>
                  <a:srgbClr val="000000"/>
                </a:solidFill>
                <a:effectLst/>
                <a:ea typeface="ＭＳ 明朝" panose="02020609040205080304" pitchFamily="17" charset="-128"/>
                <a:cs typeface="Times New Roman" panose="02020603050405020304" pitchFamily="18" charset="0"/>
              </a:rPr>
              <a:t>サーバレスアーキテクチャーを使用してグッズ購買サイトを構築し</a:t>
            </a:r>
            <a:r>
              <a:rPr lang="ja-JP" altLang="en-US" sz="1800" kern="100" dirty="0">
                <a:solidFill>
                  <a:srgbClr val="000000"/>
                </a:solidFill>
                <a:effectLst/>
                <a:ea typeface="ＭＳ 明朝" panose="02020609040205080304" pitchFamily="17" charset="-128"/>
                <a:cs typeface="Times New Roman" panose="02020603050405020304" pitchFamily="18" charset="0"/>
              </a:rPr>
              <a:t>、</a:t>
            </a:r>
            <a:r>
              <a:rPr lang="ja-JP" altLang="ja-JP" sz="1800" kern="100" dirty="0">
                <a:solidFill>
                  <a:srgbClr val="000000"/>
                </a:solidFill>
                <a:effectLst/>
                <a:ea typeface="ＭＳ 明朝" panose="02020609040205080304" pitchFamily="17" charset="-128"/>
                <a:cs typeface="Times New Roman" panose="02020603050405020304" pitchFamily="18" charset="0"/>
              </a:rPr>
              <a:t>オンプレミス環境における構築作業と比較することで</a:t>
            </a:r>
            <a:r>
              <a:rPr lang="ja-JP" altLang="en-US" sz="1800" kern="100" dirty="0">
                <a:solidFill>
                  <a:srgbClr val="000000"/>
                </a:solidFill>
                <a:effectLst/>
                <a:ea typeface="ＭＳ 明朝" panose="02020609040205080304" pitchFamily="17" charset="-128"/>
                <a:cs typeface="Times New Roman" panose="02020603050405020304" pitchFamily="18" charset="0"/>
              </a:rPr>
              <a:t>、</a:t>
            </a:r>
            <a:endParaRPr lang="en-US" altLang="ja-JP" sz="1800" kern="100" dirty="0">
              <a:solidFill>
                <a:srgbClr val="000000"/>
              </a:solidFill>
              <a:effectLst/>
              <a:ea typeface="ＭＳ 明朝" panose="02020609040205080304" pitchFamily="17" charset="-128"/>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ja-JP" sz="1800" kern="100" dirty="0">
                <a:solidFill>
                  <a:srgbClr val="000000"/>
                </a:solidFill>
                <a:effectLst/>
                <a:latin typeface="Times New Roman" panose="02020603050405020304" pitchFamily="18" charset="0"/>
                <a:ea typeface="ＭＳ 明朝" panose="02020609040205080304" pitchFamily="17" charset="-128"/>
                <a:cs typeface="Times New Roman" panose="02020603050405020304" pitchFamily="18" charset="0"/>
              </a:rPr>
              <a:t>開発期間が短縮するか</a:t>
            </a:r>
            <a:r>
              <a:rPr lang="ja-JP" altLang="ja-JP" sz="1800" kern="100" dirty="0">
                <a:solidFill>
                  <a:srgbClr val="000000"/>
                </a:solidFill>
                <a:effectLst/>
                <a:ea typeface="ＭＳ 明朝" panose="02020609040205080304" pitchFamily="17" charset="-128"/>
                <a:cs typeface="Times New Roman" panose="02020603050405020304" pitchFamily="18" charset="0"/>
              </a:rPr>
              <a:t>検証した結果を述べる</a:t>
            </a:r>
            <a:r>
              <a:rPr lang="ja-JP" altLang="en-US" sz="1800" kern="100" dirty="0">
                <a:solidFill>
                  <a:srgbClr val="000000"/>
                </a:solidFill>
                <a:effectLst/>
                <a:ea typeface="ＭＳ 明朝" panose="02020609040205080304" pitchFamily="17" charset="-128"/>
                <a:cs typeface="Times New Roman" panose="02020603050405020304" pitchFamily="18" charset="0"/>
              </a:rPr>
              <a:t>。</a:t>
            </a:r>
            <a:endParaRPr lang="en-US" altLang="ja-JP" sz="1000" dirty="0"/>
          </a:p>
        </p:txBody>
      </p:sp>
      <p:sp>
        <p:nvSpPr>
          <p:cNvPr id="4" name="スライド番号プレースホルダー 3"/>
          <p:cNvSpPr>
            <a:spLocks noGrp="1"/>
          </p:cNvSpPr>
          <p:nvPr>
            <p:ph type="sldNum" sz="quarter" idx="5"/>
          </p:nvPr>
        </p:nvSpPr>
        <p:spPr/>
        <p:txBody>
          <a:bodyPr/>
          <a:lstStyle/>
          <a:p>
            <a:fld id="{8AE29A02-E706-4696-82D0-9008165E2200}" type="slidenum">
              <a:rPr kumimoji="1" lang="en-US" altLang="ja-JP" smtClean="0"/>
              <a:pPr/>
              <a:t>9</a:t>
            </a:fld>
            <a:endParaRPr kumimoji="1" lang="ja-JP" altLang="en-US"/>
          </a:p>
        </p:txBody>
      </p:sp>
    </p:spTree>
    <p:extLst>
      <p:ext uri="{BB962C8B-B14F-4D97-AF65-F5344CB8AC3E}">
        <p14:creationId xmlns:p14="http://schemas.microsoft.com/office/powerpoint/2010/main" val="1168097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プレゼンテーションのタイトル_2">
    <p:spTree>
      <p:nvGrpSpPr>
        <p:cNvPr id="1" name=""/>
        <p:cNvGrpSpPr/>
        <p:nvPr/>
      </p:nvGrpSpPr>
      <p:grpSpPr>
        <a:xfrm>
          <a:off x="0" y="0"/>
          <a:ext cx="0" cy="0"/>
          <a:chOff x="0" y="0"/>
          <a:chExt cx="0" cy="0"/>
        </a:xfrm>
      </p:grpSpPr>
      <p:sp>
        <p:nvSpPr>
          <p:cNvPr id="6" name="図プレースホルダー 5">
            <a:extLst>
              <a:ext uri="{FF2B5EF4-FFF2-40B4-BE49-F238E27FC236}">
                <a16:creationId xmlns:a16="http://schemas.microsoft.com/office/drawing/2014/main" id="{37D7B648-BE60-43F4-8E11-2AB267410D48}"/>
              </a:ext>
            </a:extLst>
          </p:cNvPr>
          <p:cNvSpPr>
            <a:spLocks noGrp="1"/>
          </p:cNvSpPr>
          <p:nvPr>
            <p:ph type="pic" sz="quarter" idx="10" hasCustomPrompt="1"/>
          </p:nvPr>
        </p:nvSpPr>
        <p:spPr>
          <a:xfrm>
            <a:off x="-2210" y="0"/>
            <a:ext cx="4574210"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rtlCol="0">
            <a:noAutofit/>
          </a:bodyPr>
          <a:lstStyle/>
          <a:p>
            <a:pPr rtl="0"/>
            <a:r>
              <a:rPr lang="ja-JP" altLang="en-US" noProof="0"/>
              <a:t>アイコンをクリックして画像を追加</a:t>
            </a:r>
          </a:p>
        </p:txBody>
      </p:sp>
      <p:sp>
        <p:nvSpPr>
          <p:cNvPr id="4" name="テキスト プレースホルダー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4865929" y="5286196"/>
            <a:ext cx="3134531" cy="356462"/>
          </a:xfrm>
        </p:spPr>
        <p:txBody>
          <a:bodyPr lIns="0" rIns="0" rtlCol="0">
            <a:normAutofit/>
          </a:bodyPr>
          <a:lstStyle>
            <a:lvl1pPr marL="0" indent="0" algn="r">
              <a:buNone/>
              <a:defRPr sz="1350" b="1" i="0" cap="all" spc="225" baseline="0">
                <a:solidFill>
                  <a:schemeClr val="tx1"/>
                </a:solidFill>
                <a:latin typeface="Speak Pro" panose="020B0504020101020102" pitchFamily="34" charset="0"/>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rtl="0"/>
            <a:r>
              <a:rPr lang="ja-JP" altLang="en-US" noProof="0"/>
              <a:t>サブタイトルをここに入力</a:t>
            </a:r>
          </a:p>
        </p:txBody>
      </p:sp>
      <p:sp>
        <p:nvSpPr>
          <p:cNvPr id="5" name="タイトル 1">
            <a:extLst>
              <a:ext uri="{FF2B5EF4-FFF2-40B4-BE49-F238E27FC236}">
                <a16:creationId xmlns:a16="http://schemas.microsoft.com/office/drawing/2014/main" id="{BBC2EA4E-1692-1548-A245-3DC65B856DEB}"/>
              </a:ext>
            </a:extLst>
          </p:cNvPr>
          <p:cNvSpPr>
            <a:spLocks noGrp="1"/>
          </p:cNvSpPr>
          <p:nvPr>
            <p:ph type="ctrTitle"/>
          </p:nvPr>
        </p:nvSpPr>
        <p:spPr>
          <a:xfrm>
            <a:off x="4865929" y="2715790"/>
            <a:ext cx="3134532" cy="2387600"/>
          </a:xfrm>
        </p:spPr>
        <p:txBody>
          <a:bodyPr lIns="0" rIns="0" rtlCol="0" anchor="b">
            <a:normAutofit/>
          </a:bodyPr>
          <a:lstStyle>
            <a:lvl1pPr algn="r">
              <a:defRPr sz="3600" b="0" i="0" cap="all" baseline="0">
                <a:solidFill>
                  <a:schemeClr val="accent4">
                    <a:lumMod val="75000"/>
                  </a:schemeClr>
                </a:solidFill>
                <a:latin typeface="Sagona ExtraLight" panose="02020303050505020204" pitchFamily="18" charset="0"/>
              </a:defRPr>
            </a:lvl1pPr>
          </a:lstStyle>
          <a:p>
            <a:pPr rtl="0"/>
            <a:r>
              <a:rPr lang="ja-JP" altLang="en-US" noProof="0"/>
              <a:t>マスター タイトルの書式設定</a:t>
            </a:r>
          </a:p>
        </p:txBody>
      </p:sp>
      <p:cxnSp>
        <p:nvCxnSpPr>
          <p:cNvPr id="7" name="直線​​コネクタ(S) 6">
            <a:extLst>
              <a:ext uri="{FF2B5EF4-FFF2-40B4-BE49-F238E27FC236}">
                <a16:creationId xmlns:a16="http://schemas.microsoft.com/office/drawing/2014/main" id="{ED7A90A1-A930-7E45-A0C6-7B528BC17B68}"/>
              </a:ext>
            </a:extLst>
          </p:cNvPr>
          <p:cNvCxnSpPr>
            <a:cxnSpLocks/>
          </p:cNvCxnSpPr>
          <p:nvPr userDrawn="1"/>
        </p:nvCxnSpPr>
        <p:spPr>
          <a:xfrm>
            <a:off x="829326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22892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区切り線スライド_2">
    <p:spTree>
      <p:nvGrpSpPr>
        <p:cNvPr id="1" name=""/>
        <p:cNvGrpSpPr/>
        <p:nvPr/>
      </p:nvGrpSpPr>
      <p:grpSpPr>
        <a:xfrm>
          <a:off x="0" y="0"/>
          <a:ext cx="0" cy="0"/>
          <a:chOff x="0" y="0"/>
          <a:chExt cx="0" cy="0"/>
        </a:xfrm>
      </p:grpSpPr>
      <p:sp>
        <p:nvSpPr>
          <p:cNvPr id="6" name="図プレースホルダー 5">
            <a:extLst>
              <a:ext uri="{FF2B5EF4-FFF2-40B4-BE49-F238E27FC236}">
                <a16:creationId xmlns:a16="http://schemas.microsoft.com/office/drawing/2014/main" id="{37D7B648-BE60-43F4-8E11-2AB267410D48}"/>
              </a:ext>
            </a:extLst>
          </p:cNvPr>
          <p:cNvSpPr>
            <a:spLocks noGrp="1"/>
          </p:cNvSpPr>
          <p:nvPr>
            <p:ph type="pic" sz="quarter" idx="10" hasCustomPrompt="1"/>
          </p:nvPr>
        </p:nvSpPr>
        <p:spPr>
          <a:xfrm>
            <a:off x="0" y="1215342"/>
            <a:ext cx="4366657" cy="4427316"/>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rtlCol="0">
            <a:noAutofit/>
          </a:bodyPr>
          <a:lstStyle/>
          <a:p>
            <a:pPr rtl="0"/>
            <a:r>
              <a:rPr lang="ja-JP" altLang="en-US" noProof="0"/>
              <a:t>アイコンをクリックして画像を追加</a:t>
            </a:r>
          </a:p>
        </p:txBody>
      </p:sp>
      <p:sp>
        <p:nvSpPr>
          <p:cNvPr id="10" name="テキスト プレースホルダー 2">
            <a:extLst>
              <a:ext uri="{FF2B5EF4-FFF2-40B4-BE49-F238E27FC236}">
                <a16:creationId xmlns:a16="http://schemas.microsoft.com/office/drawing/2014/main" id="{01B97752-63E3-7E41-86AA-8084AC3E48D7}"/>
              </a:ext>
            </a:extLst>
          </p:cNvPr>
          <p:cNvSpPr>
            <a:spLocks noGrp="1"/>
          </p:cNvSpPr>
          <p:nvPr>
            <p:ph type="body" idx="13" hasCustomPrompt="1"/>
          </p:nvPr>
        </p:nvSpPr>
        <p:spPr>
          <a:xfrm>
            <a:off x="4865929" y="5286196"/>
            <a:ext cx="3134531" cy="356462"/>
          </a:xfrm>
        </p:spPr>
        <p:txBody>
          <a:bodyPr lIns="0" rIns="0" rtlCol="0">
            <a:normAutofit/>
          </a:bodyPr>
          <a:lstStyle>
            <a:lvl1pPr marL="0" indent="0" algn="r">
              <a:buNone/>
              <a:defRPr sz="1350" b="1" i="0" cap="all" spc="225" baseline="0">
                <a:solidFill>
                  <a:schemeClr val="tx1"/>
                </a:solidFill>
                <a:latin typeface="Speak Pro" panose="020B0504020101020102" pitchFamily="34" charset="0"/>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rtl="0"/>
            <a:r>
              <a:rPr lang="ja-JP" altLang="en-US" noProof="0"/>
              <a:t>サブタイトルをここに入力</a:t>
            </a:r>
          </a:p>
        </p:txBody>
      </p:sp>
      <p:sp>
        <p:nvSpPr>
          <p:cNvPr id="11" name="タイトル 1">
            <a:extLst>
              <a:ext uri="{FF2B5EF4-FFF2-40B4-BE49-F238E27FC236}">
                <a16:creationId xmlns:a16="http://schemas.microsoft.com/office/drawing/2014/main" id="{B45521CA-473D-274E-A252-50E49A3EFD16}"/>
              </a:ext>
            </a:extLst>
          </p:cNvPr>
          <p:cNvSpPr>
            <a:spLocks noGrp="1"/>
          </p:cNvSpPr>
          <p:nvPr>
            <p:ph type="ctrTitle"/>
          </p:nvPr>
        </p:nvSpPr>
        <p:spPr>
          <a:xfrm>
            <a:off x="4865929" y="2715790"/>
            <a:ext cx="3134532" cy="2387600"/>
          </a:xfrm>
        </p:spPr>
        <p:txBody>
          <a:bodyPr lIns="0" rIns="0" rtlCol="0" anchor="b">
            <a:normAutofit/>
          </a:bodyPr>
          <a:lstStyle>
            <a:lvl1pPr algn="r">
              <a:defRPr sz="3600" b="0" i="0" cap="all" baseline="0">
                <a:solidFill>
                  <a:schemeClr val="accent4">
                    <a:lumMod val="75000"/>
                  </a:schemeClr>
                </a:solidFill>
                <a:latin typeface="Sagona ExtraLight" panose="02020303050505020204" pitchFamily="18" charset="0"/>
              </a:defRPr>
            </a:lvl1pPr>
          </a:lstStyle>
          <a:p>
            <a:pPr rtl="0"/>
            <a:r>
              <a:rPr lang="ja-JP" altLang="en-US" noProof="0"/>
              <a:t>マスター タイトルの書式設定</a:t>
            </a:r>
          </a:p>
        </p:txBody>
      </p:sp>
      <p:cxnSp>
        <p:nvCxnSpPr>
          <p:cNvPr id="12" name="直線​​コネクタ(S) 11">
            <a:extLst>
              <a:ext uri="{FF2B5EF4-FFF2-40B4-BE49-F238E27FC236}">
                <a16:creationId xmlns:a16="http://schemas.microsoft.com/office/drawing/2014/main" id="{E71328B3-338C-BB43-A9F5-AACCE2E54E86}"/>
              </a:ext>
            </a:extLst>
          </p:cNvPr>
          <p:cNvCxnSpPr>
            <a:cxnSpLocks/>
          </p:cNvCxnSpPr>
          <p:nvPr userDrawn="1"/>
        </p:nvCxnSpPr>
        <p:spPr>
          <a:xfrm>
            <a:off x="829326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66953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区切り線スライド_3">
    <p:spTree>
      <p:nvGrpSpPr>
        <p:cNvPr id="1" name=""/>
        <p:cNvGrpSpPr/>
        <p:nvPr/>
      </p:nvGrpSpPr>
      <p:grpSpPr>
        <a:xfrm>
          <a:off x="0" y="0"/>
          <a:ext cx="0" cy="0"/>
          <a:chOff x="0" y="0"/>
          <a:chExt cx="0" cy="0"/>
        </a:xfrm>
      </p:grpSpPr>
      <p:sp>
        <p:nvSpPr>
          <p:cNvPr id="6" name="図プレースホルダー 5">
            <a:extLst>
              <a:ext uri="{FF2B5EF4-FFF2-40B4-BE49-F238E27FC236}">
                <a16:creationId xmlns:a16="http://schemas.microsoft.com/office/drawing/2014/main" id="{37D7B648-BE60-43F4-8E11-2AB267410D48}"/>
              </a:ext>
            </a:extLst>
          </p:cNvPr>
          <p:cNvSpPr>
            <a:spLocks noGrp="1"/>
          </p:cNvSpPr>
          <p:nvPr>
            <p:ph type="pic" sz="quarter" idx="10" hasCustomPrompt="1"/>
          </p:nvPr>
        </p:nvSpPr>
        <p:spPr>
          <a:xfrm>
            <a:off x="0" y="1928264"/>
            <a:ext cx="4366657" cy="4427316"/>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rtlCol="0">
            <a:noAutofit/>
          </a:bodyPr>
          <a:lstStyle/>
          <a:p>
            <a:pPr rtl="0"/>
            <a:r>
              <a:rPr lang="ja-JP" altLang="en-US" noProof="0"/>
              <a:t>アイコンをクリックして画像を追加</a:t>
            </a:r>
          </a:p>
        </p:txBody>
      </p:sp>
      <p:sp>
        <p:nvSpPr>
          <p:cNvPr id="10" name="テキスト プレースホルダー 2">
            <a:extLst>
              <a:ext uri="{FF2B5EF4-FFF2-40B4-BE49-F238E27FC236}">
                <a16:creationId xmlns:a16="http://schemas.microsoft.com/office/drawing/2014/main" id="{01B97752-63E3-7E41-86AA-8084AC3E48D7}"/>
              </a:ext>
            </a:extLst>
          </p:cNvPr>
          <p:cNvSpPr>
            <a:spLocks noGrp="1"/>
          </p:cNvSpPr>
          <p:nvPr>
            <p:ph type="body" idx="13" hasCustomPrompt="1"/>
          </p:nvPr>
        </p:nvSpPr>
        <p:spPr>
          <a:xfrm>
            <a:off x="4865929" y="4498670"/>
            <a:ext cx="3134531" cy="356462"/>
          </a:xfrm>
        </p:spPr>
        <p:txBody>
          <a:bodyPr lIns="0" rIns="0" rtlCol="0">
            <a:normAutofit/>
          </a:bodyPr>
          <a:lstStyle>
            <a:lvl1pPr marL="0" indent="0" algn="r">
              <a:buNone/>
              <a:defRPr sz="1350" b="1" i="0" cap="all" spc="225" baseline="0">
                <a:solidFill>
                  <a:schemeClr val="tx1"/>
                </a:solidFill>
                <a:latin typeface="Speak Pro" panose="020B0504020101020102" pitchFamily="34" charset="0"/>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rtl="0"/>
            <a:r>
              <a:rPr lang="ja-JP" altLang="en-US" noProof="0"/>
              <a:t>サブタイトルをここに入力</a:t>
            </a:r>
          </a:p>
        </p:txBody>
      </p:sp>
      <p:sp>
        <p:nvSpPr>
          <p:cNvPr id="11" name="タイトル 1">
            <a:extLst>
              <a:ext uri="{FF2B5EF4-FFF2-40B4-BE49-F238E27FC236}">
                <a16:creationId xmlns:a16="http://schemas.microsoft.com/office/drawing/2014/main" id="{B45521CA-473D-274E-A252-50E49A3EFD16}"/>
              </a:ext>
            </a:extLst>
          </p:cNvPr>
          <p:cNvSpPr>
            <a:spLocks noGrp="1"/>
          </p:cNvSpPr>
          <p:nvPr>
            <p:ph type="ctrTitle"/>
          </p:nvPr>
        </p:nvSpPr>
        <p:spPr>
          <a:xfrm>
            <a:off x="4865929" y="1928264"/>
            <a:ext cx="3134532" cy="2387600"/>
          </a:xfrm>
        </p:spPr>
        <p:txBody>
          <a:bodyPr lIns="0" rIns="0" rtlCol="0" anchor="b">
            <a:normAutofit/>
          </a:bodyPr>
          <a:lstStyle>
            <a:lvl1pPr algn="r">
              <a:defRPr sz="3600" b="0" i="0" cap="all" baseline="0">
                <a:solidFill>
                  <a:schemeClr val="accent4">
                    <a:lumMod val="75000"/>
                  </a:schemeClr>
                </a:solidFill>
                <a:latin typeface="Sagona ExtraLight" panose="02020303050505020204" pitchFamily="18" charset="0"/>
              </a:defRPr>
            </a:lvl1pPr>
          </a:lstStyle>
          <a:p>
            <a:pPr rtl="0"/>
            <a:r>
              <a:rPr lang="ja-JP" altLang="en-US" noProof="0"/>
              <a:t>マスター タイトルの書式設定</a:t>
            </a:r>
          </a:p>
        </p:txBody>
      </p:sp>
      <p:cxnSp>
        <p:nvCxnSpPr>
          <p:cNvPr id="7" name="直線​​コネクタ(S) 6">
            <a:extLst>
              <a:ext uri="{FF2B5EF4-FFF2-40B4-BE49-F238E27FC236}">
                <a16:creationId xmlns:a16="http://schemas.microsoft.com/office/drawing/2014/main" id="{E327254B-5501-7248-A89F-42912B5A8BD2}"/>
              </a:ext>
            </a:extLst>
          </p:cNvPr>
          <p:cNvCxnSpPr>
            <a:cxnSpLocks/>
          </p:cNvCxnSpPr>
          <p:nvPr userDrawn="1"/>
        </p:nvCxnSpPr>
        <p:spPr>
          <a:xfrm>
            <a:off x="0" y="1405468"/>
            <a:ext cx="914400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70053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区切り線スライド_4">
    <p:bg>
      <p:bgPr>
        <a:solidFill>
          <a:schemeClr val="accent4">
            <a:lumMod val="50000"/>
          </a:schemeClr>
        </a:solidFill>
        <a:effectLst/>
      </p:bgPr>
    </p:bg>
    <p:spTree>
      <p:nvGrpSpPr>
        <p:cNvPr id="1" name=""/>
        <p:cNvGrpSpPr/>
        <p:nvPr/>
      </p:nvGrpSpPr>
      <p:grpSpPr>
        <a:xfrm>
          <a:off x="0" y="0"/>
          <a:ext cx="0" cy="0"/>
          <a:chOff x="0" y="0"/>
          <a:chExt cx="0" cy="0"/>
        </a:xfrm>
      </p:grpSpPr>
      <p:pic>
        <p:nvPicPr>
          <p:cNvPr id="7" name="図プレースホルダー 21" descr="タブレットを持つ女性 ">
            <a:extLst>
              <a:ext uri="{FF2B5EF4-FFF2-40B4-BE49-F238E27FC236}">
                <a16:creationId xmlns:a16="http://schemas.microsoft.com/office/drawing/2014/main" id="{79F82B97-E9C9-C740-AE3A-A0BB4822DD8F}"/>
              </a:ext>
            </a:extLst>
          </p:cNvPr>
          <p:cNvPicPr>
            <a:picLocks noChangeAspect="1"/>
          </p:cNvPicPr>
          <p:nvPr userDrawn="1"/>
        </p:nvPicPr>
        <p:blipFill rotWithShape="1">
          <a:blip r:embed="rId2" cstate="screen">
            <a:alphaModFix amt="35000"/>
            <a:extLst>
              <a:ext uri="{28A0092B-C50C-407E-A947-70E740481C1C}">
                <a14:useLocalDpi xmlns:a14="http://schemas.microsoft.com/office/drawing/2010/main"/>
              </a:ext>
            </a:extLst>
          </a:blip>
          <a:srcRect/>
          <a:stretch/>
        </p:blipFill>
        <p:spPr>
          <a:xfrm>
            <a:off x="843365" y="0"/>
            <a:ext cx="8300636" cy="6858000"/>
          </a:xfrm>
          <a:prstGeom prst="rect">
            <a:avLst/>
          </a:prstGeom>
          <a:solidFill>
            <a:schemeClr val="tx1"/>
          </a:solidFill>
        </p:spPr>
      </p:pic>
      <p:sp>
        <p:nvSpPr>
          <p:cNvPr id="6" name="図プレースホルダー 5">
            <a:extLst>
              <a:ext uri="{FF2B5EF4-FFF2-40B4-BE49-F238E27FC236}">
                <a16:creationId xmlns:a16="http://schemas.microsoft.com/office/drawing/2014/main" id="{37D7B648-BE60-43F4-8E11-2AB267410D48}"/>
              </a:ext>
            </a:extLst>
          </p:cNvPr>
          <p:cNvSpPr>
            <a:spLocks noGrp="1"/>
          </p:cNvSpPr>
          <p:nvPr>
            <p:ph type="pic" sz="quarter" idx="10" hasCustomPrompt="1"/>
          </p:nvPr>
        </p:nvSpPr>
        <p:spPr>
          <a:xfrm>
            <a:off x="843365" y="-1"/>
            <a:ext cx="8300636"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rtlCol="0">
            <a:noAutofit/>
          </a:bodyPr>
          <a:lstStyle/>
          <a:p>
            <a:pPr rtl="0"/>
            <a:r>
              <a:rPr lang="ja-JP" altLang="en-US" noProof="0"/>
              <a:t>アイコンをクリックして画像を追加</a:t>
            </a:r>
          </a:p>
        </p:txBody>
      </p:sp>
      <p:sp>
        <p:nvSpPr>
          <p:cNvPr id="4" name="テキスト プレースホルダー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143000" y="5286196"/>
            <a:ext cx="3134531" cy="356462"/>
          </a:xfrm>
        </p:spPr>
        <p:txBody>
          <a:bodyPr lIns="0" rIns="0" rtlCol="0">
            <a:normAutofit/>
          </a:bodyPr>
          <a:lstStyle>
            <a:lvl1pPr marL="0" indent="0">
              <a:buNone/>
              <a:defRPr sz="1350" b="1" i="0" cap="all" spc="225" baseline="0">
                <a:solidFill>
                  <a:schemeClr val="bg1"/>
                </a:solidFill>
                <a:latin typeface="Speak Pro" panose="020B0504020101020102" pitchFamily="34" charset="0"/>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rtl="0"/>
            <a:r>
              <a:rPr lang="ja-JP" altLang="en-US" noProof="0"/>
              <a:t>サブタイトルをここに入力</a:t>
            </a:r>
          </a:p>
        </p:txBody>
      </p:sp>
      <p:sp>
        <p:nvSpPr>
          <p:cNvPr id="5" name="タイトル 1">
            <a:extLst>
              <a:ext uri="{FF2B5EF4-FFF2-40B4-BE49-F238E27FC236}">
                <a16:creationId xmlns:a16="http://schemas.microsoft.com/office/drawing/2014/main" id="{BBC2EA4E-1692-1548-A245-3DC65B856DEB}"/>
              </a:ext>
            </a:extLst>
          </p:cNvPr>
          <p:cNvSpPr>
            <a:spLocks noGrp="1"/>
          </p:cNvSpPr>
          <p:nvPr>
            <p:ph type="ctrTitle"/>
          </p:nvPr>
        </p:nvSpPr>
        <p:spPr>
          <a:xfrm>
            <a:off x="1143000" y="2715790"/>
            <a:ext cx="3134532" cy="2387600"/>
          </a:xfrm>
        </p:spPr>
        <p:txBody>
          <a:bodyPr lIns="0" rIns="0" rtlCol="0" anchor="b">
            <a:normAutofit/>
          </a:bodyPr>
          <a:lstStyle>
            <a:lvl1pPr algn="l">
              <a:defRPr sz="3600" b="0" i="0" cap="all" baseline="0">
                <a:solidFill>
                  <a:schemeClr val="bg1"/>
                </a:solidFill>
                <a:latin typeface="Sagona ExtraLight" panose="02020303050505020204" pitchFamily="18" charset="0"/>
              </a:defRPr>
            </a:lvl1pPr>
          </a:lstStyle>
          <a:p>
            <a:pPr rtl="0"/>
            <a:r>
              <a:rPr lang="ja-JP" altLang="en-US" noProof="0"/>
              <a:t>マスター タイトルの書式設定</a:t>
            </a:r>
          </a:p>
        </p:txBody>
      </p:sp>
      <p:cxnSp>
        <p:nvCxnSpPr>
          <p:cNvPr id="8" name="直線​​コネクタ(S) 7">
            <a:extLst>
              <a:ext uri="{FF2B5EF4-FFF2-40B4-BE49-F238E27FC236}">
                <a16:creationId xmlns:a16="http://schemas.microsoft.com/office/drawing/2014/main" id="{6C4B436F-A511-A141-900B-BA20A19A1BCE}"/>
              </a:ext>
            </a:extLst>
          </p:cNvPr>
          <p:cNvCxnSpPr>
            <a:cxnSpLocks/>
          </p:cNvCxnSpPr>
          <p:nvPr userDrawn="1"/>
        </p:nvCxnSpPr>
        <p:spPr>
          <a:xfrm>
            <a:off x="843365"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308799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区切り線スライド_5">
    <p:spTree>
      <p:nvGrpSpPr>
        <p:cNvPr id="1" name=""/>
        <p:cNvGrpSpPr/>
        <p:nvPr/>
      </p:nvGrpSpPr>
      <p:grpSpPr>
        <a:xfrm>
          <a:off x="0" y="0"/>
          <a:ext cx="0" cy="0"/>
          <a:chOff x="0" y="0"/>
          <a:chExt cx="0" cy="0"/>
        </a:xfrm>
      </p:grpSpPr>
      <p:pic>
        <p:nvPicPr>
          <p:cNvPr id="7" name="図プレースホルダー 21" descr="タブレットを持つ女性 ">
            <a:extLst>
              <a:ext uri="{FF2B5EF4-FFF2-40B4-BE49-F238E27FC236}">
                <a16:creationId xmlns:a16="http://schemas.microsoft.com/office/drawing/2014/main" id="{79F82B97-E9C9-C740-AE3A-A0BB4822DD8F}"/>
              </a:ext>
            </a:extLst>
          </p:cNvPr>
          <p:cNvPicPr>
            <a:picLocks noChangeAspect="1"/>
          </p:cNvPicPr>
          <p:nvPr userDrawn="1"/>
        </p:nvPicPr>
        <p:blipFill rotWithShape="1">
          <a:blip r:embed="rId2" cstate="screen">
            <a:alphaModFix amt="35000"/>
            <a:extLst>
              <a:ext uri="{28A0092B-C50C-407E-A947-70E740481C1C}">
                <a14:useLocalDpi xmlns:a14="http://schemas.microsoft.com/office/drawing/2010/main"/>
              </a:ext>
            </a:extLst>
          </a:blip>
          <a:srcRect/>
          <a:stretch/>
        </p:blipFill>
        <p:spPr>
          <a:xfrm>
            <a:off x="0" y="0"/>
            <a:ext cx="9144001" cy="6858000"/>
          </a:xfrm>
          <a:prstGeom prst="rect">
            <a:avLst/>
          </a:prstGeom>
          <a:solidFill>
            <a:schemeClr val="tx1"/>
          </a:solidFill>
        </p:spPr>
      </p:pic>
      <p:sp>
        <p:nvSpPr>
          <p:cNvPr id="6" name="図プレースホルダー 5">
            <a:extLst>
              <a:ext uri="{FF2B5EF4-FFF2-40B4-BE49-F238E27FC236}">
                <a16:creationId xmlns:a16="http://schemas.microsoft.com/office/drawing/2014/main" id="{37D7B648-BE60-43F4-8E11-2AB267410D48}"/>
              </a:ext>
            </a:extLst>
          </p:cNvPr>
          <p:cNvSpPr>
            <a:spLocks noGrp="1"/>
          </p:cNvSpPr>
          <p:nvPr>
            <p:ph type="pic" sz="quarter" idx="10" hasCustomPrompt="1"/>
          </p:nvPr>
        </p:nvSpPr>
        <p:spPr>
          <a:xfrm>
            <a:off x="1" y="-1"/>
            <a:ext cx="9144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rtlCol="0">
            <a:noAutofit/>
          </a:bodyPr>
          <a:lstStyle/>
          <a:p>
            <a:pPr rtl="0"/>
            <a:r>
              <a:rPr lang="ja-JP" altLang="en-US" noProof="0"/>
              <a:t>アイコンをクリックして画像を追加</a:t>
            </a:r>
          </a:p>
        </p:txBody>
      </p:sp>
      <p:sp>
        <p:nvSpPr>
          <p:cNvPr id="4" name="テキスト プレースホルダー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143000" y="5286196"/>
            <a:ext cx="3134531" cy="356462"/>
          </a:xfrm>
        </p:spPr>
        <p:txBody>
          <a:bodyPr lIns="0" rIns="0" rtlCol="0">
            <a:normAutofit/>
          </a:bodyPr>
          <a:lstStyle>
            <a:lvl1pPr marL="0" indent="0">
              <a:buNone/>
              <a:defRPr sz="1350" b="1" i="0" cap="all" spc="225" baseline="0">
                <a:solidFill>
                  <a:schemeClr val="bg1"/>
                </a:solidFill>
                <a:latin typeface="Speak Pro" panose="020B0504020101020102" pitchFamily="34" charset="0"/>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rtl="0"/>
            <a:r>
              <a:rPr lang="ja-JP" altLang="en-US" noProof="0"/>
              <a:t>サブタイトルをここに入力</a:t>
            </a:r>
          </a:p>
        </p:txBody>
      </p:sp>
      <p:sp>
        <p:nvSpPr>
          <p:cNvPr id="5" name="タイトル 1">
            <a:extLst>
              <a:ext uri="{FF2B5EF4-FFF2-40B4-BE49-F238E27FC236}">
                <a16:creationId xmlns:a16="http://schemas.microsoft.com/office/drawing/2014/main" id="{BBC2EA4E-1692-1548-A245-3DC65B856DEB}"/>
              </a:ext>
            </a:extLst>
          </p:cNvPr>
          <p:cNvSpPr>
            <a:spLocks noGrp="1"/>
          </p:cNvSpPr>
          <p:nvPr>
            <p:ph type="ctrTitle"/>
          </p:nvPr>
        </p:nvSpPr>
        <p:spPr>
          <a:xfrm>
            <a:off x="1143000" y="2715790"/>
            <a:ext cx="3134532" cy="2387600"/>
          </a:xfrm>
        </p:spPr>
        <p:txBody>
          <a:bodyPr lIns="0" rIns="0" rtlCol="0" anchor="b">
            <a:normAutofit/>
          </a:bodyPr>
          <a:lstStyle>
            <a:lvl1pPr algn="l">
              <a:defRPr sz="3600" b="0" i="0" cap="all" baseline="0">
                <a:solidFill>
                  <a:schemeClr val="bg1"/>
                </a:solidFill>
                <a:latin typeface="Sagona ExtraLight" panose="02020303050505020204" pitchFamily="18" charset="0"/>
              </a:defRPr>
            </a:lvl1pPr>
          </a:lstStyle>
          <a:p>
            <a:pPr rtl="0"/>
            <a:r>
              <a:rPr lang="ja-JP" altLang="en-US" noProof="0"/>
              <a:t>マスター タイトルの書式設定</a:t>
            </a:r>
          </a:p>
        </p:txBody>
      </p:sp>
      <p:cxnSp>
        <p:nvCxnSpPr>
          <p:cNvPr id="9" name="直線​​コネクタ(S) 8">
            <a:extLst>
              <a:ext uri="{FF2B5EF4-FFF2-40B4-BE49-F238E27FC236}">
                <a16:creationId xmlns:a16="http://schemas.microsoft.com/office/drawing/2014/main" id="{4A57CAA2-2658-B441-A787-4B54C65D3BF1}"/>
              </a:ext>
            </a:extLst>
          </p:cNvPr>
          <p:cNvCxnSpPr>
            <a:cxnSpLocks/>
          </p:cNvCxnSpPr>
          <p:nvPr userDrawn="1"/>
        </p:nvCxnSpPr>
        <p:spPr>
          <a:xfrm>
            <a:off x="0" y="5992966"/>
            <a:ext cx="9144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12387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キャプション付きコンテンツ_2">
    <p:spTree>
      <p:nvGrpSpPr>
        <p:cNvPr id="1" name=""/>
        <p:cNvGrpSpPr/>
        <p:nvPr/>
      </p:nvGrpSpPr>
      <p:grpSpPr>
        <a:xfrm>
          <a:off x="0" y="0"/>
          <a:ext cx="0" cy="0"/>
          <a:chOff x="0" y="0"/>
          <a:chExt cx="0" cy="0"/>
        </a:xfrm>
      </p:grpSpPr>
      <p:sp>
        <p:nvSpPr>
          <p:cNvPr id="9" name="図プレースホルダー 8"/>
          <p:cNvSpPr>
            <a:spLocks noGrp="1"/>
          </p:cNvSpPr>
          <p:nvPr>
            <p:ph type="pic" sz="quarter" idx="10" hasCustomPrompt="1"/>
          </p:nvPr>
        </p:nvSpPr>
        <p:spPr>
          <a:xfrm>
            <a:off x="0" y="3482978"/>
            <a:ext cx="8001000" cy="3375025"/>
          </a:xfrm>
          <a:prstGeom prst="rect">
            <a:avLst/>
          </a:prstGeom>
          <a:solidFill>
            <a:schemeClr val="accent4">
              <a:lumMod val="50000"/>
            </a:schemeClr>
          </a:solidFill>
        </p:spPr>
        <p:txBody>
          <a:bodyPr rtlCol="0"/>
          <a:lstStyle>
            <a:lvl1pPr>
              <a:defRPr>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6" name="テキスト プレースホルダー 2">
            <a:extLst>
              <a:ext uri="{FF2B5EF4-FFF2-40B4-BE49-F238E27FC236}">
                <a16:creationId xmlns:a16="http://schemas.microsoft.com/office/drawing/2014/main" id="{5832AA92-D0AC-8247-A360-19A5932C4E36}"/>
              </a:ext>
            </a:extLst>
          </p:cNvPr>
          <p:cNvSpPr>
            <a:spLocks noGrp="1"/>
          </p:cNvSpPr>
          <p:nvPr>
            <p:ph idx="1"/>
          </p:nvPr>
        </p:nvSpPr>
        <p:spPr>
          <a:xfrm>
            <a:off x="4226747" y="339645"/>
            <a:ext cx="3761245" cy="2806511"/>
          </a:xfrm>
          <a:prstGeom prst="rect">
            <a:avLst/>
          </a:prstGeom>
        </p:spPr>
        <p:txBody>
          <a:bodyPr vert="horz" lIns="91440" tIns="45720" rIns="91440" bIns="45720" rtlCol="0" anchor="ctr">
            <a:normAutofit/>
          </a:bodyPr>
          <a:lstStyle>
            <a:lvl1pPr algn="l">
              <a:defRPr sz="1200">
                <a:latin typeface="Meiryo UI" panose="020B0604030504040204" pitchFamily="50" charset="-128"/>
                <a:ea typeface="Meiryo UI" panose="020B0604030504040204" pitchFamily="50" charset="-128"/>
              </a:defRPr>
            </a:lvl1pPr>
            <a:lvl2pPr algn="l">
              <a:defRPr sz="1200">
                <a:latin typeface="Meiryo UI" panose="020B0604030504040204" pitchFamily="50" charset="-128"/>
                <a:ea typeface="Meiryo UI" panose="020B0604030504040204" pitchFamily="50" charset="-128"/>
              </a:defRPr>
            </a:lvl2pPr>
            <a:lvl3pPr algn="l">
              <a:defRPr sz="1200">
                <a:latin typeface="Meiryo UI" panose="020B0604030504040204" pitchFamily="50" charset="-128"/>
                <a:ea typeface="Meiryo UI" panose="020B0604030504040204" pitchFamily="50" charset="-128"/>
              </a:defRPr>
            </a:lvl3pPr>
            <a:lvl4pPr algn="l">
              <a:defRPr sz="1200">
                <a:latin typeface="Meiryo UI" panose="020B0604030504040204" pitchFamily="50" charset="-128"/>
                <a:ea typeface="Meiryo UI" panose="020B0604030504040204" pitchFamily="50" charset="-128"/>
              </a:defRPr>
            </a:lvl4pPr>
            <a:lvl5pPr algn="l">
              <a:defRPr sz="1200">
                <a:latin typeface="Meiryo UI" panose="020B0604030504040204" pitchFamily="50" charset="-128"/>
                <a:ea typeface="Meiryo UI" panose="020B0604030504040204" pitchFamily="50" charset="-128"/>
              </a:defRPr>
            </a:lvl5pPr>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sp>
        <p:nvSpPr>
          <p:cNvPr id="8" name="タイトル 1">
            <a:extLst>
              <a:ext uri="{FF2B5EF4-FFF2-40B4-BE49-F238E27FC236}">
                <a16:creationId xmlns:a16="http://schemas.microsoft.com/office/drawing/2014/main" id="{E3AD9F76-09D6-0D4E-99ED-D9391C974AD2}"/>
              </a:ext>
            </a:extLst>
          </p:cNvPr>
          <p:cNvSpPr>
            <a:spLocks noGrp="1"/>
          </p:cNvSpPr>
          <p:nvPr>
            <p:ph type="ctrTitle"/>
          </p:nvPr>
        </p:nvSpPr>
        <p:spPr>
          <a:xfrm>
            <a:off x="615642" y="339644"/>
            <a:ext cx="3134532" cy="2806512"/>
          </a:xfrm>
        </p:spPr>
        <p:txBody>
          <a:bodyPr lIns="0" rIns="0" rtlCol="0" anchor="ctr">
            <a:normAutofit/>
          </a:bodyPr>
          <a:lstStyle>
            <a:lvl1pPr algn="l">
              <a:defRPr sz="3600" b="0" i="0" cap="all" baseline="0">
                <a:solidFill>
                  <a:schemeClr val="accent4">
                    <a:lumMod val="75000"/>
                  </a:schemeClr>
                </a:solidFill>
                <a:latin typeface="Meiryo UI" panose="020B0604030504040204" pitchFamily="50" charset="-128"/>
                <a:ea typeface="Meiryo UI" panose="020B0604030504040204" pitchFamily="50" charset="-128"/>
              </a:defRPr>
            </a:lvl1pPr>
          </a:lstStyle>
          <a:p>
            <a:pPr rtl="0"/>
            <a:r>
              <a:rPr lang="ja-JP" altLang="en-US" noProof="0"/>
              <a:t>マスター タイトルの書式設定</a:t>
            </a:r>
          </a:p>
        </p:txBody>
      </p:sp>
      <p:cxnSp>
        <p:nvCxnSpPr>
          <p:cNvPr id="11" name="直線​​コネクタ(S) 10">
            <a:extLst>
              <a:ext uri="{FF2B5EF4-FFF2-40B4-BE49-F238E27FC236}">
                <a16:creationId xmlns:a16="http://schemas.microsoft.com/office/drawing/2014/main" id="{4C8C2B99-ED08-1F48-BE5D-40E40D09C7B7}"/>
              </a:ext>
            </a:extLst>
          </p:cNvPr>
          <p:cNvCxnSpPr>
            <a:cxnSpLocks/>
          </p:cNvCxnSpPr>
          <p:nvPr userDrawn="1"/>
        </p:nvCxnSpPr>
        <p:spPr>
          <a:xfrm>
            <a:off x="829326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8875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キャプション付きコンテンツ_3">
    <p:spTree>
      <p:nvGrpSpPr>
        <p:cNvPr id="1" name=""/>
        <p:cNvGrpSpPr/>
        <p:nvPr/>
      </p:nvGrpSpPr>
      <p:grpSpPr>
        <a:xfrm>
          <a:off x="0" y="0"/>
          <a:ext cx="0" cy="0"/>
          <a:chOff x="0" y="0"/>
          <a:chExt cx="0" cy="0"/>
        </a:xfrm>
      </p:grpSpPr>
      <p:sp>
        <p:nvSpPr>
          <p:cNvPr id="9" name="図プレースホルダー 8"/>
          <p:cNvSpPr>
            <a:spLocks noGrp="1"/>
          </p:cNvSpPr>
          <p:nvPr>
            <p:ph type="pic" sz="quarter" idx="10" hasCustomPrompt="1"/>
          </p:nvPr>
        </p:nvSpPr>
        <p:spPr>
          <a:xfrm>
            <a:off x="456633" y="3482978"/>
            <a:ext cx="8220883" cy="3375025"/>
          </a:xfrm>
          <a:prstGeom prst="rect">
            <a:avLst/>
          </a:prstGeom>
          <a:solidFill>
            <a:schemeClr val="accent4">
              <a:lumMod val="50000"/>
            </a:schemeClr>
          </a:solidFill>
        </p:spPr>
        <p:txBody>
          <a:bodyPr rtlCol="0"/>
          <a:lstStyle>
            <a:lvl1pPr>
              <a:defRPr>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cxnSp>
        <p:nvCxnSpPr>
          <p:cNvPr id="10" name="直線​​コネクタ(S) 9">
            <a:extLst>
              <a:ext uri="{FF2B5EF4-FFF2-40B4-BE49-F238E27FC236}">
                <a16:creationId xmlns:a16="http://schemas.microsoft.com/office/drawing/2014/main" id="{79B33817-49F3-B440-A271-466603AE1964}"/>
              </a:ext>
            </a:extLst>
          </p:cNvPr>
          <p:cNvCxnSpPr>
            <a:cxnSpLocks/>
          </p:cNvCxnSpPr>
          <p:nvPr userDrawn="1"/>
        </p:nvCxnSpPr>
        <p:spPr>
          <a:xfrm>
            <a:off x="0" y="421214"/>
            <a:ext cx="914400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テキスト プレースホルダー 2">
            <a:extLst>
              <a:ext uri="{FF2B5EF4-FFF2-40B4-BE49-F238E27FC236}">
                <a16:creationId xmlns:a16="http://schemas.microsoft.com/office/drawing/2014/main" id="{8576316B-7498-2E42-9B52-88BF1C9DF40C}"/>
              </a:ext>
            </a:extLst>
          </p:cNvPr>
          <p:cNvSpPr>
            <a:spLocks noGrp="1"/>
          </p:cNvSpPr>
          <p:nvPr>
            <p:ph idx="1"/>
          </p:nvPr>
        </p:nvSpPr>
        <p:spPr>
          <a:xfrm>
            <a:off x="4175599" y="568513"/>
            <a:ext cx="4501917" cy="2806511"/>
          </a:xfrm>
          <a:prstGeom prst="rect">
            <a:avLst/>
          </a:prstGeom>
        </p:spPr>
        <p:txBody>
          <a:bodyPr vert="horz" lIns="91440" tIns="45720" rIns="91440" bIns="45720" rtlCol="0" anchor="ctr">
            <a:normAutofit/>
          </a:bodyPr>
          <a:lstStyle>
            <a:lvl1pPr algn="l">
              <a:defRPr sz="1200">
                <a:latin typeface="Meiryo UI" panose="020B0604030504040204" pitchFamily="50" charset="-128"/>
                <a:ea typeface="Meiryo UI" panose="020B0604030504040204" pitchFamily="50" charset="-128"/>
              </a:defRPr>
            </a:lvl1pPr>
            <a:lvl2pPr algn="l">
              <a:defRPr sz="1200">
                <a:latin typeface="Meiryo UI" panose="020B0604030504040204" pitchFamily="50" charset="-128"/>
                <a:ea typeface="Meiryo UI" panose="020B0604030504040204" pitchFamily="50" charset="-128"/>
              </a:defRPr>
            </a:lvl2pPr>
            <a:lvl3pPr algn="l">
              <a:defRPr sz="1200">
                <a:latin typeface="Meiryo UI" panose="020B0604030504040204" pitchFamily="50" charset="-128"/>
                <a:ea typeface="Meiryo UI" panose="020B0604030504040204" pitchFamily="50" charset="-128"/>
              </a:defRPr>
            </a:lvl3pPr>
            <a:lvl4pPr algn="l">
              <a:defRPr sz="1200">
                <a:latin typeface="Meiryo UI" panose="020B0604030504040204" pitchFamily="50" charset="-128"/>
                <a:ea typeface="Meiryo UI" panose="020B0604030504040204" pitchFamily="50" charset="-128"/>
              </a:defRPr>
            </a:lvl4pPr>
            <a:lvl5pPr algn="l">
              <a:defRPr sz="1200">
                <a:latin typeface="Meiryo UI" panose="020B0604030504040204" pitchFamily="50" charset="-128"/>
                <a:ea typeface="Meiryo UI" panose="020B0604030504040204" pitchFamily="50" charset="-128"/>
              </a:defRPr>
            </a:lvl5pPr>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sp>
        <p:nvSpPr>
          <p:cNvPr id="13" name="タイトル 1">
            <a:extLst>
              <a:ext uri="{FF2B5EF4-FFF2-40B4-BE49-F238E27FC236}">
                <a16:creationId xmlns:a16="http://schemas.microsoft.com/office/drawing/2014/main" id="{451775DA-49A0-2F4D-9F21-5D20DA6BA9B6}"/>
              </a:ext>
            </a:extLst>
          </p:cNvPr>
          <p:cNvSpPr>
            <a:spLocks noGrp="1"/>
          </p:cNvSpPr>
          <p:nvPr>
            <p:ph type="ctrTitle"/>
          </p:nvPr>
        </p:nvSpPr>
        <p:spPr>
          <a:xfrm>
            <a:off x="456633" y="568512"/>
            <a:ext cx="3134532" cy="2806512"/>
          </a:xfrm>
        </p:spPr>
        <p:txBody>
          <a:bodyPr lIns="0" rIns="0" rtlCol="0" anchor="ctr">
            <a:normAutofit/>
          </a:bodyPr>
          <a:lstStyle>
            <a:lvl1pPr algn="l">
              <a:defRPr sz="3600" b="0" i="0" cap="all" baseline="0">
                <a:solidFill>
                  <a:schemeClr val="accent4">
                    <a:lumMod val="75000"/>
                  </a:schemeClr>
                </a:solidFill>
                <a:latin typeface="Meiryo UI" panose="020B0604030504040204" pitchFamily="50" charset="-128"/>
                <a:ea typeface="Meiryo UI" panose="020B0604030504040204" pitchFamily="50" charset="-128"/>
              </a:defRPr>
            </a:lvl1pPr>
          </a:lstStyle>
          <a:p>
            <a:pPr rtl="0"/>
            <a:r>
              <a:rPr lang="ja-JP" altLang="en-US" noProof="0"/>
              <a:t>マスター タイトルの書式設定</a:t>
            </a:r>
          </a:p>
        </p:txBody>
      </p:sp>
    </p:spTree>
    <p:extLst>
      <p:ext uri="{BB962C8B-B14F-4D97-AF65-F5344CB8AC3E}">
        <p14:creationId xmlns:p14="http://schemas.microsoft.com/office/powerpoint/2010/main" val="149645621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キャプション付きコンテンツ_4">
    <p:spTree>
      <p:nvGrpSpPr>
        <p:cNvPr id="1" name=""/>
        <p:cNvGrpSpPr/>
        <p:nvPr/>
      </p:nvGrpSpPr>
      <p:grpSpPr>
        <a:xfrm>
          <a:off x="0" y="0"/>
          <a:ext cx="0" cy="0"/>
          <a:chOff x="0" y="0"/>
          <a:chExt cx="0" cy="0"/>
        </a:xfrm>
      </p:grpSpPr>
      <p:sp>
        <p:nvSpPr>
          <p:cNvPr id="9" name="図プレースホルダー 8"/>
          <p:cNvSpPr>
            <a:spLocks noGrp="1"/>
          </p:cNvSpPr>
          <p:nvPr>
            <p:ph type="pic" sz="quarter" idx="10" hasCustomPrompt="1"/>
          </p:nvPr>
        </p:nvSpPr>
        <p:spPr>
          <a:xfrm>
            <a:off x="0" y="3482978"/>
            <a:ext cx="9144000" cy="3375025"/>
          </a:xfrm>
          <a:prstGeom prst="rect">
            <a:avLst/>
          </a:prstGeom>
          <a:solidFill>
            <a:schemeClr val="accent4">
              <a:lumMod val="50000"/>
            </a:schemeClr>
          </a:solidFill>
        </p:spPr>
        <p:txBody>
          <a:bodyPr rtlCol="0"/>
          <a:lstStyle>
            <a:lvl1pPr>
              <a:defRPr>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cxnSp>
        <p:nvCxnSpPr>
          <p:cNvPr id="5" name="直線​​コネクタ(S) 4">
            <a:extLst>
              <a:ext uri="{FF2B5EF4-FFF2-40B4-BE49-F238E27FC236}">
                <a16:creationId xmlns:a16="http://schemas.microsoft.com/office/drawing/2014/main" id="{40C0F668-C1BA-A349-A542-9E54E73E8178}"/>
              </a:ext>
            </a:extLst>
          </p:cNvPr>
          <p:cNvCxnSpPr>
            <a:cxnSpLocks/>
          </p:cNvCxnSpPr>
          <p:nvPr userDrawn="1"/>
        </p:nvCxnSpPr>
        <p:spPr>
          <a:xfrm>
            <a:off x="3721216" y="339644"/>
            <a:ext cx="0" cy="2806512"/>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テキスト プレースホルダー 2">
            <a:extLst>
              <a:ext uri="{FF2B5EF4-FFF2-40B4-BE49-F238E27FC236}">
                <a16:creationId xmlns:a16="http://schemas.microsoft.com/office/drawing/2014/main" id="{5832AA92-D0AC-8247-A360-19A5932C4E36}"/>
              </a:ext>
            </a:extLst>
          </p:cNvPr>
          <p:cNvSpPr>
            <a:spLocks noGrp="1"/>
          </p:cNvSpPr>
          <p:nvPr>
            <p:ph idx="1"/>
          </p:nvPr>
        </p:nvSpPr>
        <p:spPr>
          <a:xfrm>
            <a:off x="4013433" y="339645"/>
            <a:ext cx="4501917" cy="2806511"/>
          </a:xfrm>
          <a:prstGeom prst="rect">
            <a:avLst/>
          </a:prstGeom>
        </p:spPr>
        <p:txBody>
          <a:bodyPr vert="horz" lIns="91440" tIns="45720" rIns="91440" bIns="45720" rtlCol="0" anchor="ctr">
            <a:normAutofit/>
          </a:bodyPr>
          <a:lstStyle>
            <a:lvl1pPr algn="l">
              <a:defRPr sz="1200">
                <a:latin typeface="Meiryo UI" panose="020B0604030504040204" pitchFamily="50" charset="-128"/>
                <a:ea typeface="Meiryo UI" panose="020B0604030504040204" pitchFamily="50" charset="-128"/>
              </a:defRPr>
            </a:lvl1pPr>
            <a:lvl2pPr algn="l">
              <a:defRPr sz="1200">
                <a:latin typeface="Meiryo UI" panose="020B0604030504040204" pitchFamily="50" charset="-128"/>
                <a:ea typeface="Meiryo UI" panose="020B0604030504040204" pitchFamily="50" charset="-128"/>
              </a:defRPr>
            </a:lvl2pPr>
            <a:lvl3pPr algn="l">
              <a:defRPr sz="1200">
                <a:latin typeface="Meiryo UI" panose="020B0604030504040204" pitchFamily="50" charset="-128"/>
                <a:ea typeface="Meiryo UI" panose="020B0604030504040204" pitchFamily="50" charset="-128"/>
              </a:defRPr>
            </a:lvl3pPr>
            <a:lvl4pPr algn="l">
              <a:defRPr sz="1200">
                <a:latin typeface="Meiryo UI" panose="020B0604030504040204" pitchFamily="50" charset="-128"/>
                <a:ea typeface="Meiryo UI" panose="020B0604030504040204" pitchFamily="50" charset="-128"/>
              </a:defRPr>
            </a:lvl4pPr>
            <a:lvl5pPr algn="l">
              <a:defRPr sz="1200">
                <a:latin typeface="Meiryo UI" panose="020B0604030504040204" pitchFamily="50" charset="-128"/>
                <a:ea typeface="Meiryo UI" panose="020B0604030504040204" pitchFamily="50" charset="-128"/>
              </a:defRPr>
            </a:lvl5pPr>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sp>
        <p:nvSpPr>
          <p:cNvPr id="8" name="タイトル 1">
            <a:extLst>
              <a:ext uri="{FF2B5EF4-FFF2-40B4-BE49-F238E27FC236}">
                <a16:creationId xmlns:a16="http://schemas.microsoft.com/office/drawing/2014/main" id="{E3AD9F76-09D6-0D4E-99ED-D9391C974AD2}"/>
              </a:ext>
            </a:extLst>
          </p:cNvPr>
          <p:cNvSpPr>
            <a:spLocks noGrp="1"/>
          </p:cNvSpPr>
          <p:nvPr>
            <p:ph type="ctrTitle"/>
          </p:nvPr>
        </p:nvSpPr>
        <p:spPr>
          <a:xfrm>
            <a:off x="294467" y="339644"/>
            <a:ext cx="3134532" cy="2806512"/>
          </a:xfrm>
        </p:spPr>
        <p:txBody>
          <a:bodyPr lIns="0" rIns="0" rtlCol="0" anchor="ctr">
            <a:normAutofit/>
          </a:bodyPr>
          <a:lstStyle>
            <a:lvl1pPr algn="l">
              <a:defRPr sz="3600" b="0" i="0" cap="all" baseline="0">
                <a:solidFill>
                  <a:schemeClr val="accent4">
                    <a:lumMod val="75000"/>
                  </a:schemeClr>
                </a:solidFill>
                <a:latin typeface="Meiryo UI" panose="020B0604030504040204" pitchFamily="50" charset="-128"/>
                <a:ea typeface="Meiryo UI" panose="020B0604030504040204" pitchFamily="50" charset="-128"/>
              </a:defRPr>
            </a:lvl1pPr>
          </a:lstStyle>
          <a:p>
            <a:pPr rtl="0"/>
            <a:r>
              <a:rPr lang="ja-JP" altLang="en-US" noProof="0"/>
              <a:t>マスター タイトルの書式設定</a:t>
            </a:r>
          </a:p>
        </p:txBody>
      </p:sp>
    </p:spTree>
    <p:extLst>
      <p:ext uri="{BB962C8B-B14F-4D97-AF65-F5344CB8AC3E}">
        <p14:creationId xmlns:p14="http://schemas.microsoft.com/office/powerpoint/2010/main" val="78032671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キャプション付きコンテンツ_5">
    <p:spTree>
      <p:nvGrpSpPr>
        <p:cNvPr id="1" name=""/>
        <p:cNvGrpSpPr/>
        <p:nvPr/>
      </p:nvGrpSpPr>
      <p:grpSpPr>
        <a:xfrm>
          <a:off x="0" y="0"/>
          <a:ext cx="0" cy="0"/>
          <a:chOff x="0" y="0"/>
          <a:chExt cx="0" cy="0"/>
        </a:xfrm>
      </p:grpSpPr>
      <p:sp>
        <p:nvSpPr>
          <p:cNvPr id="9" name="図プレースホルダー 8"/>
          <p:cNvSpPr>
            <a:spLocks noGrp="1"/>
          </p:cNvSpPr>
          <p:nvPr>
            <p:ph type="pic" sz="quarter" idx="10" hasCustomPrompt="1"/>
          </p:nvPr>
        </p:nvSpPr>
        <p:spPr>
          <a:xfrm>
            <a:off x="0" y="3482978"/>
            <a:ext cx="9144000" cy="3375025"/>
          </a:xfrm>
          <a:prstGeom prst="rect">
            <a:avLst/>
          </a:prstGeom>
          <a:solidFill>
            <a:schemeClr val="accent4">
              <a:lumMod val="50000"/>
            </a:schemeClr>
          </a:solidFill>
        </p:spPr>
        <p:txBody>
          <a:bodyPr rtlCol="0"/>
          <a:lstStyle>
            <a:lvl1pPr>
              <a:defRPr>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6" name="テキスト プレースホルダー 2">
            <a:extLst>
              <a:ext uri="{FF2B5EF4-FFF2-40B4-BE49-F238E27FC236}">
                <a16:creationId xmlns:a16="http://schemas.microsoft.com/office/drawing/2014/main" id="{5832AA92-D0AC-8247-A360-19A5932C4E36}"/>
              </a:ext>
            </a:extLst>
          </p:cNvPr>
          <p:cNvSpPr>
            <a:spLocks noGrp="1"/>
          </p:cNvSpPr>
          <p:nvPr>
            <p:ph idx="1"/>
          </p:nvPr>
        </p:nvSpPr>
        <p:spPr>
          <a:xfrm>
            <a:off x="4013433" y="568513"/>
            <a:ext cx="4501917" cy="2806511"/>
          </a:xfrm>
          <a:prstGeom prst="rect">
            <a:avLst/>
          </a:prstGeom>
        </p:spPr>
        <p:txBody>
          <a:bodyPr vert="horz" lIns="91440" tIns="45720" rIns="91440" bIns="45720" rtlCol="0" anchor="ctr">
            <a:normAutofit/>
          </a:bodyPr>
          <a:lstStyle>
            <a:lvl1pPr algn="l">
              <a:defRPr sz="1200">
                <a:latin typeface="Meiryo UI" panose="020B0604030504040204" pitchFamily="50" charset="-128"/>
                <a:ea typeface="Meiryo UI" panose="020B0604030504040204" pitchFamily="50" charset="-128"/>
              </a:defRPr>
            </a:lvl1pPr>
            <a:lvl2pPr algn="l">
              <a:defRPr sz="1200">
                <a:latin typeface="Meiryo UI" panose="020B0604030504040204" pitchFamily="50" charset="-128"/>
                <a:ea typeface="Meiryo UI" panose="020B0604030504040204" pitchFamily="50" charset="-128"/>
              </a:defRPr>
            </a:lvl2pPr>
            <a:lvl3pPr algn="l">
              <a:defRPr sz="1200">
                <a:latin typeface="Meiryo UI" panose="020B0604030504040204" pitchFamily="50" charset="-128"/>
                <a:ea typeface="Meiryo UI" panose="020B0604030504040204" pitchFamily="50" charset="-128"/>
              </a:defRPr>
            </a:lvl3pPr>
            <a:lvl4pPr algn="l">
              <a:defRPr sz="1200">
                <a:latin typeface="Meiryo UI" panose="020B0604030504040204" pitchFamily="50" charset="-128"/>
                <a:ea typeface="Meiryo UI" panose="020B0604030504040204" pitchFamily="50" charset="-128"/>
              </a:defRPr>
            </a:lvl4pPr>
            <a:lvl5pPr algn="l">
              <a:defRPr sz="1200">
                <a:latin typeface="Meiryo UI" panose="020B0604030504040204" pitchFamily="50" charset="-128"/>
                <a:ea typeface="Meiryo UI" panose="020B0604030504040204" pitchFamily="50" charset="-128"/>
              </a:defRPr>
            </a:lvl5pPr>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sp>
        <p:nvSpPr>
          <p:cNvPr id="8" name="タイトル 1">
            <a:extLst>
              <a:ext uri="{FF2B5EF4-FFF2-40B4-BE49-F238E27FC236}">
                <a16:creationId xmlns:a16="http://schemas.microsoft.com/office/drawing/2014/main" id="{E3AD9F76-09D6-0D4E-99ED-D9391C974AD2}"/>
              </a:ext>
            </a:extLst>
          </p:cNvPr>
          <p:cNvSpPr>
            <a:spLocks noGrp="1"/>
          </p:cNvSpPr>
          <p:nvPr>
            <p:ph type="ctrTitle"/>
          </p:nvPr>
        </p:nvSpPr>
        <p:spPr>
          <a:xfrm>
            <a:off x="294467" y="568512"/>
            <a:ext cx="3134532" cy="2806512"/>
          </a:xfrm>
        </p:spPr>
        <p:txBody>
          <a:bodyPr lIns="0" rIns="0" rtlCol="0" anchor="ctr">
            <a:normAutofit/>
          </a:bodyPr>
          <a:lstStyle>
            <a:lvl1pPr algn="l">
              <a:defRPr sz="3600" b="0" i="0" cap="all" baseline="0">
                <a:solidFill>
                  <a:schemeClr val="accent4">
                    <a:lumMod val="75000"/>
                  </a:schemeClr>
                </a:solidFill>
                <a:latin typeface="Meiryo UI" panose="020B0604030504040204" pitchFamily="50" charset="-128"/>
                <a:ea typeface="Meiryo UI" panose="020B0604030504040204" pitchFamily="50" charset="-128"/>
              </a:defRPr>
            </a:lvl1pPr>
          </a:lstStyle>
          <a:p>
            <a:pPr rtl="0"/>
            <a:r>
              <a:rPr lang="ja-JP" altLang="en-US" noProof="0"/>
              <a:t>マスター タイトルの書式設定</a:t>
            </a:r>
          </a:p>
        </p:txBody>
      </p:sp>
      <p:cxnSp>
        <p:nvCxnSpPr>
          <p:cNvPr id="15" name="直線​​コネクタ(S) 14">
            <a:extLst>
              <a:ext uri="{FF2B5EF4-FFF2-40B4-BE49-F238E27FC236}">
                <a16:creationId xmlns:a16="http://schemas.microsoft.com/office/drawing/2014/main" id="{16414763-7D4F-994A-AAA9-7DC46C19D816}"/>
              </a:ext>
            </a:extLst>
          </p:cNvPr>
          <p:cNvCxnSpPr>
            <a:cxnSpLocks/>
          </p:cNvCxnSpPr>
          <p:nvPr userDrawn="1"/>
        </p:nvCxnSpPr>
        <p:spPr>
          <a:xfrm>
            <a:off x="0" y="5992966"/>
            <a:ext cx="9144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670651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比較_1">
    <p:spTree>
      <p:nvGrpSpPr>
        <p:cNvPr id="1" name=""/>
        <p:cNvGrpSpPr/>
        <p:nvPr/>
      </p:nvGrpSpPr>
      <p:grpSpPr>
        <a:xfrm>
          <a:off x="0" y="0"/>
          <a:ext cx="0" cy="0"/>
          <a:chOff x="0" y="0"/>
          <a:chExt cx="0" cy="0"/>
        </a:xfrm>
      </p:grpSpPr>
      <p:sp>
        <p:nvSpPr>
          <p:cNvPr id="3" name="日付プレースホルダー 2">
            <a:extLst>
              <a:ext uri="{FF2B5EF4-FFF2-40B4-BE49-F238E27FC236}">
                <a16:creationId xmlns:a16="http://schemas.microsoft.com/office/drawing/2014/main" id="{2062DFD1-09C0-6845-8219-0846F32EDEFA}"/>
              </a:ext>
            </a:extLst>
          </p:cNvPr>
          <p:cNvSpPr>
            <a:spLocks noGrp="1"/>
          </p:cNvSpPr>
          <p:nvPr>
            <p:ph type="dt" sz="half" idx="10"/>
          </p:nvPr>
        </p:nvSpPr>
        <p:spPr/>
        <p:txBody>
          <a:bodyPr rtlCol="0"/>
          <a:lstStyle>
            <a:lvl1pPr>
              <a:defRPr>
                <a:latin typeface="Meiryo UI" panose="020B0604030504040204" pitchFamily="50" charset="-128"/>
                <a:ea typeface="Meiryo UI" panose="020B0604030504040204" pitchFamily="50" charset="-128"/>
              </a:defRPr>
            </a:lvl1pPr>
          </a:lstStyle>
          <a:p>
            <a:fld id="{6240BE8A-3BDD-42AB-BF22-3B8D741D227C}" type="datetime1">
              <a:rPr lang="en-US" altLang="ja-JP" noProof="0" smtClean="0"/>
              <a:t>10/25/2020</a:t>
            </a:fld>
            <a:endParaRPr lang="ja-JP" altLang="en-US" noProof="0"/>
          </a:p>
        </p:txBody>
      </p:sp>
      <p:sp>
        <p:nvSpPr>
          <p:cNvPr id="4" name="フッター プレースホルダー 3">
            <a:extLst>
              <a:ext uri="{FF2B5EF4-FFF2-40B4-BE49-F238E27FC236}">
                <a16:creationId xmlns:a16="http://schemas.microsoft.com/office/drawing/2014/main" id="{CB7D7355-C4D0-1F4D-A365-E4AF1D8FED03}"/>
              </a:ext>
            </a:extLst>
          </p:cNvPr>
          <p:cNvSpPr>
            <a:spLocks noGrp="1"/>
          </p:cNvSpPr>
          <p:nvPr>
            <p:ph type="ftr" sz="quarter" idx="11"/>
          </p:nvPr>
        </p:nvSpPr>
        <p:spPr/>
        <p:txBody>
          <a:bodyPr rtlCol="0"/>
          <a:lstStyle>
            <a:lvl1pPr>
              <a:defRPr>
                <a:latin typeface="Meiryo UI" panose="020B0604030504040204" pitchFamily="50" charset="-128"/>
                <a:ea typeface="Meiryo UI" panose="020B0604030504040204" pitchFamily="50" charset="-128"/>
              </a:defRPr>
            </a:lvl1pPr>
          </a:lstStyle>
          <a:p>
            <a:endParaRPr lang="ja-JP" altLang="en-US" noProof="0"/>
          </a:p>
        </p:txBody>
      </p:sp>
      <p:sp>
        <p:nvSpPr>
          <p:cNvPr id="5" name="スライド番号プレースホルダー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rtlCol="0"/>
          <a:lstStyle>
            <a:lvl1pPr>
              <a:defRPr>
                <a:latin typeface="Meiryo UI" panose="020B0604030504040204" pitchFamily="50" charset="-128"/>
                <a:ea typeface="Meiryo UI" panose="020B0604030504040204" pitchFamily="50" charset="-128"/>
              </a:defRPr>
            </a:lvl1pPr>
          </a:lstStyle>
          <a:p>
            <a:fld id="{31FEFF75-79D2-EE46-877B-299D1510E681}" type="slidenum">
              <a:rPr lang="en-US" altLang="ja-JP" noProof="0" smtClean="0"/>
              <a:pPr/>
              <a:t>‹#›</a:t>
            </a:fld>
            <a:endParaRPr lang="ja-JP" altLang="en-US" noProof="0"/>
          </a:p>
        </p:txBody>
      </p:sp>
      <p:sp>
        <p:nvSpPr>
          <p:cNvPr id="7" name="タイトル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220491" y="339645"/>
            <a:ext cx="7600777" cy="1002552"/>
          </a:xfrm>
        </p:spPr>
        <p:txBody>
          <a:bodyPr lIns="0" rIns="0" rtlCol="0" anchor="b">
            <a:noAutofit/>
          </a:bodyPr>
          <a:lstStyle>
            <a:lvl1pPr algn="l">
              <a:defRPr sz="3375" b="0" i="0" cap="all" baseline="0">
                <a:solidFill>
                  <a:schemeClr val="accent4">
                    <a:lumMod val="75000"/>
                  </a:schemeClr>
                </a:solidFill>
                <a:latin typeface="Meiryo UI" panose="020B0604030504040204" pitchFamily="50" charset="-128"/>
                <a:ea typeface="Meiryo UI" panose="020B0604030504040204" pitchFamily="50" charset="-128"/>
              </a:defRPr>
            </a:lvl1pPr>
          </a:lstStyle>
          <a:p>
            <a:pPr rtl="0"/>
            <a:r>
              <a:rPr lang="ja-JP" altLang="en-US" noProof="0"/>
              <a:t>ここにタイトルを入力</a:t>
            </a:r>
          </a:p>
        </p:txBody>
      </p:sp>
      <p:cxnSp>
        <p:nvCxnSpPr>
          <p:cNvPr id="13" name="直線​​コネクタ(S) 12">
            <a:extLst>
              <a:ext uri="{FF2B5EF4-FFF2-40B4-BE49-F238E27FC236}">
                <a16:creationId xmlns:a16="http://schemas.microsoft.com/office/drawing/2014/main" id="{B781E455-9E6F-1B48-A537-F86699963276}"/>
              </a:ext>
            </a:extLst>
          </p:cNvPr>
          <p:cNvCxnSpPr>
            <a:cxnSpLocks/>
          </p:cNvCxnSpPr>
          <p:nvPr userDrawn="1"/>
        </p:nvCxnSpPr>
        <p:spPr>
          <a:xfrm>
            <a:off x="294467"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線​​コネクタ(S) 8">
            <a:extLst>
              <a:ext uri="{FF2B5EF4-FFF2-40B4-BE49-F238E27FC236}">
                <a16:creationId xmlns:a16="http://schemas.microsoft.com/office/drawing/2014/main" id="{578CECE2-CD4D-4A44-927A-53FFE158AF1C}"/>
              </a:ext>
            </a:extLst>
          </p:cNvPr>
          <p:cNvCxnSpPr>
            <a:cxnSpLocks/>
          </p:cNvCxnSpPr>
          <p:nvPr userDrawn="1"/>
        </p:nvCxnSpPr>
        <p:spPr>
          <a:xfrm>
            <a:off x="85073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コンテンツ プレースホルダー 2">
            <a:extLst>
              <a:ext uri="{FF2B5EF4-FFF2-40B4-BE49-F238E27FC236}">
                <a16:creationId xmlns:a16="http://schemas.microsoft.com/office/drawing/2014/main" id="{11B2D7F8-9505-6148-BEA2-27C4290FF6E2}"/>
              </a:ext>
            </a:extLst>
          </p:cNvPr>
          <p:cNvSpPr>
            <a:spLocks noGrp="1"/>
          </p:cNvSpPr>
          <p:nvPr>
            <p:ph sz="half" idx="1"/>
          </p:nvPr>
        </p:nvSpPr>
        <p:spPr>
          <a:xfrm>
            <a:off x="1220491" y="2330825"/>
            <a:ext cx="3520295" cy="3846139"/>
          </a:xfrm>
        </p:spPr>
        <p:txBody>
          <a:bodyPr rtlCol="0">
            <a:normAutofit/>
          </a:bodyPr>
          <a:lstStyle>
            <a:lvl1pPr>
              <a:lnSpc>
                <a:spcPct val="100000"/>
              </a:lnSpc>
              <a:defRPr sz="1200">
                <a:latin typeface="Meiryo UI" panose="020B0604030504040204" pitchFamily="50" charset="-128"/>
                <a:ea typeface="Meiryo UI" panose="020B0604030504040204" pitchFamily="50" charset="-128"/>
                <a:cs typeface="Calibri" panose="020F0502020204030204" pitchFamily="34" charset="0"/>
              </a:defRPr>
            </a:lvl1pPr>
            <a:lvl2pPr>
              <a:lnSpc>
                <a:spcPct val="100000"/>
              </a:lnSpc>
              <a:defRPr sz="1200">
                <a:latin typeface="Meiryo UI" panose="020B0604030504040204" pitchFamily="50" charset="-128"/>
                <a:ea typeface="Meiryo UI" panose="020B0604030504040204" pitchFamily="50" charset="-128"/>
                <a:cs typeface="Calibri" panose="020F0502020204030204" pitchFamily="34" charset="0"/>
              </a:defRPr>
            </a:lvl2pPr>
            <a:lvl3pPr>
              <a:lnSpc>
                <a:spcPct val="100000"/>
              </a:lnSpc>
              <a:defRPr sz="1200">
                <a:latin typeface="Meiryo UI" panose="020B0604030504040204" pitchFamily="50" charset="-128"/>
                <a:ea typeface="Meiryo UI" panose="020B0604030504040204" pitchFamily="50" charset="-128"/>
                <a:cs typeface="Calibri" panose="020F0502020204030204" pitchFamily="34" charset="0"/>
              </a:defRPr>
            </a:lvl3pPr>
            <a:lvl4pPr>
              <a:lnSpc>
                <a:spcPct val="100000"/>
              </a:lnSpc>
              <a:defRPr sz="1200">
                <a:latin typeface="Meiryo UI" panose="020B0604030504040204" pitchFamily="50" charset="-128"/>
                <a:ea typeface="Meiryo UI" panose="020B0604030504040204" pitchFamily="50" charset="-128"/>
                <a:cs typeface="Calibri" panose="020F0502020204030204" pitchFamily="34" charset="0"/>
              </a:defRPr>
            </a:lvl4pPr>
            <a:lvl5pPr>
              <a:lnSpc>
                <a:spcPct val="100000"/>
              </a:lnSpc>
              <a:defRPr sz="1200">
                <a:latin typeface="Meiryo UI" panose="020B0604030504040204" pitchFamily="50" charset="-128"/>
                <a:ea typeface="Meiryo UI" panose="020B0604030504040204" pitchFamily="50" charset="-128"/>
                <a:cs typeface="Calibri" panose="020F0502020204030204" pitchFamily="34" charset="0"/>
              </a:defRPr>
            </a:lvl5pPr>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sp>
        <p:nvSpPr>
          <p:cNvPr id="12" name="コンテンツ プレースホルダー 3">
            <a:extLst>
              <a:ext uri="{FF2B5EF4-FFF2-40B4-BE49-F238E27FC236}">
                <a16:creationId xmlns:a16="http://schemas.microsoft.com/office/drawing/2014/main" id="{A9ADB053-F5D5-D34D-B6E3-A8AB7297F1F9}"/>
              </a:ext>
            </a:extLst>
          </p:cNvPr>
          <p:cNvSpPr>
            <a:spLocks noGrp="1"/>
          </p:cNvSpPr>
          <p:nvPr>
            <p:ph sz="half" idx="2"/>
          </p:nvPr>
        </p:nvSpPr>
        <p:spPr>
          <a:xfrm>
            <a:off x="5300973" y="2330825"/>
            <a:ext cx="3520295" cy="3846139"/>
          </a:xfrm>
        </p:spPr>
        <p:txBody>
          <a:bodyPr rtlCol="0">
            <a:normAutofit/>
          </a:bodyPr>
          <a:lstStyle>
            <a:lvl1pPr>
              <a:lnSpc>
                <a:spcPct val="100000"/>
              </a:lnSpc>
              <a:defRPr sz="1200">
                <a:latin typeface="Meiryo UI" panose="020B0604030504040204" pitchFamily="50" charset="-128"/>
                <a:ea typeface="Meiryo UI" panose="020B0604030504040204" pitchFamily="50" charset="-128"/>
                <a:cs typeface="Calibri" panose="020F0502020204030204" pitchFamily="34" charset="0"/>
              </a:defRPr>
            </a:lvl1pPr>
            <a:lvl2pPr>
              <a:lnSpc>
                <a:spcPct val="100000"/>
              </a:lnSpc>
              <a:defRPr sz="1200">
                <a:latin typeface="Meiryo UI" panose="020B0604030504040204" pitchFamily="50" charset="-128"/>
                <a:ea typeface="Meiryo UI" panose="020B0604030504040204" pitchFamily="50" charset="-128"/>
                <a:cs typeface="Calibri" panose="020F0502020204030204" pitchFamily="34" charset="0"/>
              </a:defRPr>
            </a:lvl2pPr>
            <a:lvl3pPr>
              <a:lnSpc>
                <a:spcPct val="100000"/>
              </a:lnSpc>
              <a:defRPr sz="1200">
                <a:latin typeface="Meiryo UI" panose="020B0604030504040204" pitchFamily="50" charset="-128"/>
                <a:ea typeface="Meiryo UI" panose="020B0604030504040204" pitchFamily="50" charset="-128"/>
                <a:cs typeface="Calibri" panose="020F0502020204030204" pitchFamily="34" charset="0"/>
              </a:defRPr>
            </a:lvl3pPr>
            <a:lvl4pPr>
              <a:lnSpc>
                <a:spcPct val="100000"/>
              </a:lnSpc>
              <a:defRPr sz="1200">
                <a:latin typeface="Meiryo UI" panose="020B0604030504040204" pitchFamily="50" charset="-128"/>
                <a:ea typeface="Meiryo UI" panose="020B0604030504040204" pitchFamily="50" charset="-128"/>
                <a:cs typeface="Calibri" panose="020F0502020204030204" pitchFamily="34" charset="0"/>
              </a:defRPr>
            </a:lvl4pPr>
            <a:lvl5pPr>
              <a:lnSpc>
                <a:spcPct val="100000"/>
              </a:lnSpc>
              <a:defRPr sz="1200">
                <a:latin typeface="Meiryo UI" panose="020B0604030504040204" pitchFamily="50" charset="-128"/>
                <a:ea typeface="Meiryo UI" panose="020B0604030504040204" pitchFamily="50" charset="-128"/>
                <a:cs typeface="Calibri" panose="020F0502020204030204" pitchFamily="34" charset="0"/>
              </a:defRPr>
            </a:lvl5pPr>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sp>
        <p:nvSpPr>
          <p:cNvPr id="14" name="テキスト プレースホルダー 2">
            <a:extLst>
              <a:ext uri="{FF2B5EF4-FFF2-40B4-BE49-F238E27FC236}">
                <a16:creationId xmlns:a16="http://schemas.microsoft.com/office/drawing/2014/main" id="{B75E12F7-C53F-EB47-8D86-3CE7D6B2A8FB}"/>
              </a:ext>
            </a:extLst>
          </p:cNvPr>
          <p:cNvSpPr>
            <a:spLocks noGrp="1"/>
          </p:cNvSpPr>
          <p:nvPr>
            <p:ph type="body" idx="13"/>
          </p:nvPr>
        </p:nvSpPr>
        <p:spPr>
          <a:xfrm>
            <a:off x="1220492" y="1468740"/>
            <a:ext cx="3504117" cy="823912"/>
          </a:xfrm>
        </p:spPr>
        <p:txBody>
          <a:bodyPr rtlCol="0" anchor="b">
            <a:normAutofit/>
          </a:bodyPr>
          <a:lstStyle>
            <a:lvl1pPr marL="0" indent="0">
              <a:buNone/>
              <a:defRPr sz="2100" b="1">
                <a:latin typeface="Meiryo UI" panose="020B0604030504040204" pitchFamily="50" charset="-128"/>
                <a:ea typeface="Meiryo UI" panose="020B0604030504040204" pitchFamily="50" charset="-128"/>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rtl="0"/>
            <a:r>
              <a:rPr lang="ja-JP" altLang="en-US" noProof="0"/>
              <a:t>マスター テキストの書式設定</a:t>
            </a:r>
          </a:p>
        </p:txBody>
      </p:sp>
      <p:sp>
        <p:nvSpPr>
          <p:cNvPr id="15" name="テキスト プレースホルダー 4">
            <a:extLst>
              <a:ext uri="{FF2B5EF4-FFF2-40B4-BE49-F238E27FC236}">
                <a16:creationId xmlns:a16="http://schemas.microsoft.com/office/drawing/2014/main" id="{0C3895DE-E9F7-5A41-91A4-BC8DE509CFFC}"/>
              </a:ext>
            </a:extLst>
          </p:cNvPr>
          <p:cNvSpPr>
            <a:spLocks noGrp="1"/>
          </p:cNvSpPr>
          <p:nvPr>
            <p:ph type="body" sz="quarter" idx="3"/>
          </p:nvPr>
        </p:nvSpPr>
        <p:spPr>
          <a:xfrm>
            <a:off x="5300972" y="1468740"/>
            <a:ext cx="3521374" cy="823912"/>
          </a:xfrm>
        </p:spPr>
        <p:txBody>
          <a:bodyPr rtlCol="0" anchor="b">
            <a:normAutofit/>
          </a:bodyPr>
          <a:lstStyle>
            <a:lvl1pPr marL="0" indent="0">
              <a:buNone/>
              <a:defRPr sz="2100" b="1">
                <a:latin typeface="Meiryo UI" panose="020B0604030504040204" pitchFamily="50" charset="-128"/>
                <a:ea typeface="Meiryo UI" panose="020B0604030504040204" pitchFamily="50" charset="-128"/>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rtl="0"/>
            <a:r>
              <a:rPr lang="ja-JP" altLang="en-US" noProof="0"/>
              <a:t>マスター テキストの書式設定</a:t>
            </a:r>
          </a:p>
        </p:txBody>
      </p:sp>
    </p:spTree>
    <p:extLst>
      <p:ext uri="{BB962C8B-B14F-4D97-AF65-F5344CB8AC3E}">
        <p14:creationId xmlns:p14="http://schemas.microsoft.com/office/powerpoint/2010/main" val="3420737143"/>
      </p:ext>
    </p:extLst>
  </p:cSld>
  <p:clrMapOvr>
    <a:masterClrMapping/>
  </p:clrMapOvr>
  <p:hf sldNum="0"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比較_2">
    <p:spTree>
      <p:nvGrpSpPr>
        <p:cNvPr id="1" name=""/>
        <p:cNvGrpSpPr/>
        <p:nvPr/>
      </p:nvGrpSpPr>
      <p:grpSpPr>
        <a:xfrm>
          <a:off x="0" y="0"/>
          <a:ext cx="0" cy="0"/>
          <a:chOff x="0" y="0"/>
          <a:chExt cx="0" cy="0"/>
        </a:xfrm>
      </p:grpSpPr>
      <p:sp>
        <p:nvSpPr>
          <p:cNvPr id="3" name="日付プレースホルダー 2">
            <a:extLst>
              <a:ext uri="{FF2B5EF4-FFF2-40B4-BE49-F238E27FC236}">
                <a16:creationId xmlns:a16="http://schemas.microsoft.com/office/drawing/2014/main" id="{2062DFD1-09C0-6845-8219-0846F32EDEFA}"/>
              </a:ext>
            </a:extLst>
          </p:cNvPr>
          <p:cNvSpPr>
            <a:spLocks noGrp="1"/>
          </p:cNvSpPr>
          <p:nvPr>
            <p:ph type="dt" sz="half" idx="10"/>
          </p:nvPr>
        </p:nvSpPr>
        <p:spPr/>
        <p:txBody>
          <a:bodyPr rtlCol="0"/>
          <a:lstStyle>
            <a:lvl1pPr>
              <a:defRPr>
                <a:latin typeface="Meiryo UI" panose="020B0604030504040204" pitchFamily="50" charset="-128"/>
                <a:ea typeface="Meiryo UI" panose="020B0604030504040204" pitchFamily="50" charset="-128"/>
              </a:defRPr>
            </a:lvl1pPr>
          </a:lstStyle>
          <a:p>
            <a:fld id="{0639F74E-9C93-4650-BE64-86BDA14D3BFF}" type="datetime1">
              <a:rPr lang="ja-JP" altLang="en-US" noProof="0" smtClean="0"/>
              <a:t>2020/10/25</a:t>
            </a:fld>
            <a:endParaRPr lang="ja-JP" altLang="en-US" noProof="0" dirty="0"/>
          </a:p>
        </p:txBody>
      </p:sp>
      <p:sp>
        <p:nvSpPr>
          <p:cNvPr id="4" name="フッター プレースホルダー 3">
            <a:extLst>
              <a:ext uri="{FF2B5EF4-FFF2-40B4-BE49-F238E27FC236}">
                <a16:creationId xmlns:a16="http://schemas.microsoft.com/office/drawing/2014/main" id="{CB7D7355-C4D0-1F4D-A365-E4AF1D8FED03}"/>
              </a:ext>
            </a:extLst>
          </p:cNvPr>
          <p:cNvSpPr>
            <a:spLocks noGrp="1"/>
          </p:cNvSpPr>
          <p:nvPr>
            <p:ph type="ftr" sz="quarter" idx="11"/>
          </p:nvPr>
        </p:nvSpPr>
        <p:spPr/>
        <p:txBody>
          <a:bodyPr rtlCol="0"/>
          <a:lstStyle>
            <a:lvl1pPr>
              <a:defRPr>
                <a:latin typeface="Meiryo UI" panose="020B0604030504040204" pitchFamily="50" charset="-128"/>
                <a:ea typeface="Meiryo UI" panose="020B0604030504040204" pitchFamily="50" charset="-128"/>
              </a:defRPr>
            </a:lvl1pPr>
          </a:lstStyle>
          <a:p>
            <a:endParaRPr lang="ja-JP" altLang="en-US" noProof="0"/>
          </a:p>
        </p:txBody>
      </p:sp>
      <p:sp>
        <p:nvSpPr>
          <p:cNvPr id="5" name="スライド番号プレースホルダー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rtlCol="0"/>
          <a:lstStyle>
            <a:lvl1pPr>
              <a:defRPr>
                <a:latin typeface="Meiryo UI" panose="020B0604030504040204" pitchFamily="50" charset="-128"/>
                <a:ea typeface="Meiryo UI" panose="020B0604030504040204" pitchFamily="50" charset="-128"/>
              </a:defRPr>
            </a:lvl1pPr>
          </a:lstStyle>
          <a:p>
            <a:fld id="{31FEFF75-79D2-EE46-877B-299D1510E681}" type="slidenum">
              <a:rPr lang="en-US" altLang="ja-JP" noProof="0" smtClean="0"/>
              <a:pPr/>
              <a:t>‹#›</a:t>
            </a:fld>
            <a:endParaRPr lang="ja-JP" altLang="en-US" noProof="0"/>
          </a:p>
        </p:txBody>
      </p:sp>
      <p:sp>
        <p:nvSpPr>
          <p:cNvPr id="7" name="タイトル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294468" y="339645"/>
            <a:ext cx="7600777" cy="1002552"/>
          </a:xfrm>
        </p:spPr>
        <p:txBody>
          <a:bodyPr lIns="0" rIns="0" rtlCol="0" anchor="b">
            <a:noAutofit/>
          </a:bodyPr>
          <a:lstStyle>
            <a:lvl1pPr algn="l">
              <a:defRPr sz="3375" b="0" i="0" cap="all" baseline="0">
                <a:solidFill>
                  <a:schemeClr val="accent4">
                    <a:lumMod val="75000"/>
                  </a:schemeClr>
                </a:solidFill>
                <a:latin typeface="Meiryo UI" panose="020B0604030504040204" pitchFamily="50" charset="-128"/>
                <a:ea typeface="Meiryo UI" panose="020B0604030504040204" pitchFamily="50" charset="-128"/>
              </a:defRPr>
            </a:lvl1pPr>
          </a:lstStyle>
          <a:p>
            <a:pPr rtl="0"/>
            <a:r>
              <a:rPr lang="ja-JP" altLang="en-US" noProof="0"/>
              <a:t>ここにタイトルを入力</a:t>
            </a:r>
          </a:p>
        </p:txBody>
      </p:sp>
      <p:cxnSp>
        <p:nvCxnSpPr>
          <p:cNvPr id="13" name="直線​​コネクタ(S) 12">
            <a:extLst>
              <a:ext uri="{FF2B5EF4-FFF2-40B4-BE49-F238E27FC236}">
                <a16:creationId xmlns:a16="http://schemas.microsoft.com/office/drawing/2014/main" id="{B781E455-9E6F-1B48-A537-F86699963276}"/>
              </a:ext>
            </a:extLst>
          </p:cNvPr>
          <p:cNvCxnSpPr>
            <a:cxnSpLocks/>
          </p:cNvCxnSpPr>
          <p:nvPr userDrawn="1"/>
        </p:nvCxnSpPr>
        <p:spPr>
          <a:xfrm>
            <a:off x="294467"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0" name="コンテンツ プレースホルダー 2">
            <a:extLst>
              <a:ext uri="{FF2B5EF4-FFF2-40B4-BE49-F238E27FC236}">
                <a16:creationId xmlns:a16="http://schemas.microsoft.com/office/drawing/2014/main" id="{11B2D7F8-9505-6148-BEA2-27C4290FF6E2}"/>
              </a:ext>
            </a:extLst>
          </p:cNvPr>
          <p:cNvSpPr>
            <a:spLocks noGrp="1"/>
          </p:cNvSpPr>
          <p:nvPr>
            <p:ph sz="half" idx="1"/>
          </p:nvPr>
        </p:nvSpPr>
        <p:spPr>
          <a:xfrm>
            <a:off x="294468" y="2330825"/>
            <a:ext cx="3520295" cy="3846139"/>
          </a:xfrm>
        </p:spPr>
        <p:txBody>
          <a:bodyPr rtlCol="0">
            <a:normAutofit/>
          </a:bodyPr>
          <a:lstStyle>
            <a:lvl1pPr>
              <a:lnSpc>
                <a:spcPct val="100000"/>
              </a:lnSpc>
              <a:defRPr sz="1200">
                <a:latin typeface="Meiryo UI" panose="020B0604030504040204" pitchFamily="50" charset="-128"/>
                <a:ea typeface="Meiryo UI" panose="020B0604030504040204" pitchFamily="50" charset="-128"/>
                <a:cs typeface="Calibri" panose="020F0502020204030204" pitchFamily="34" charset="0"/>
              </a:defRPr>
            </a:lvl1pPr>
            <a:lvl2pPr>
              <a:lnSpc>
                <a:spcPct val="100000"/>
              </a:lnSpc>
              <a:defRPr sz="1200">
                <a:latin typeface="Meiryo UI" panose="020B0604030504040204" pitchFamily="50" charset="-128"/>
                <a:ea typeface="Meiryo UI" panose="020B0604030504040204" pitchFamily="50" charset="-128"/>
                <a:cs typeface="Calibri" panose="020F0502020204030204" pitchFamily="34" charset="0"/>
              </a:defRPr>
            </a:lvl2pPr>
            <a:lvl3pPr>
              <a:lnSpc>
                <a:spcPct val="100000"/>
              </a:lnSpc>
              <a:defRPr sz="1200">
                <a:latin typeface="Meiryo UI" panose="020B0604030504040204" pitchFamily="50" charset="-128"/>
                <a:ea typeface="Meiryo UI" panose="020B0604030504040204" pitchFamily="50" charset="-128"/>
                <a:cs typeface="Calibri" panose="020F0502020204030204" pitchFamily="34" charset="0"/>
              </a:defRPr>
            </a:lvl3pPr>
            <a:lvl4pPr>
              <a:lnSpc>
                <a:spcPct val="100000"/>
              </a:lnSpc>
              <a:defRPr sz="1200">
                <a:latin typeface="Meiryo UI" panose="020B0604030504040204" pitchFamily="50" charset="-128"/>
                <a:ea typeface="Meiryo UI" panose="020B0604030504040204" pitchFamily="50" charset="-128"/>
                <a:cs typeface="Calibri" panose="020F0502020204030204" pitchFamily="34" charset="0"/>
              </a:defRPr>
            </a:lvl4pPr>
            <a:lvl5pPr>
              <a:lnSpc>
                <a:spcPct val="100000"/>
              </a:lnSpc>
              <a:defRPr sz="1200">
                <a:latin typeface="Meiryo UI" panose="020B0604030504040204" pitchFamily="50" charset="-128"/>
                <a:ea typeface="Meiryo UI" panose="020B0604030504040204" pitchFamily="50" charset="-128"/>
                <a:cs typeface="Calibri" panose="020F0502020204030204" pitchFamily="34" charset="0"/>
              </a:defRPr>
            </a:lvl5pPr>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sp>
        <p:nvSpPr>
          <p:cNvPr id="12" name="コンテンツ プレースホルダー 3">
            <a:extLst>
              <a:ext uri="{FF2B5EF4-FFF2-40B4-BE49-F238E27FC236}">
                <a16:creationId xmlns:a16="http://schemas.microsoft.com/office/drawing/2014/main" id="{A9ADB053-F5D5-D34D-B6E3-A8AB7297F1F9}"/>
              </a:ext>
            </a:extLst>
          </p:cNvPr>
          <p:cNvSpPr>
            <a:spLocks noGrp="1"/>
          </p:cNvSpPr>
          <p:nvPr>
            <p:ph sz="half" idx="2"/>
          </p:nvPr>
        </p:nvSpPr>
        <p:spPr>
          <a:xfrm>
            <a:off x="4374949" y="2330825"/>
            <a:ext cx="3520295" cy="3846139"/>
          </a:xfrm>
        </p:spPr>
        <p:txBody>
          <a:bodyPr rtlCol="0">
            <a:normAutofit/>
          </a:bodyPr>
          <a:lstStyle>
            <a:lvl1pPr>
              <a:lnSpc>
                <a:spcPct val="100000"/>
              </a:lnSpc>
              <a:defRPr sz="1200">
                <a:latin typeface="Meiryo UI" panose="020B0604030504040204" pitchFamily="50" charset="-128"/>
                <a:ea typeface="Meiryo UI" panose="020B0604030504040204" pitchFamily="50" charset="-128"/>
                <a:cs typeface="Calibri" panose="020F0502020204030204" pitchFamily="34" charset="0"/>
              </a:defRPr>
            </a:lvl1pPr>
            <a:lvl2pPr>
              <a:lnSpc>
                <a:spcPct val="100000"/>
              </a:lnSpc>
              <a:defRPr sz="1200">
                <a:latin typeface="Meiryo UI" panose="020B0604030504040204" pitchFamily="50" charset="-128"/>
                <a:ea typeface="Meiryo UI" panose="020B0604030504040204" pitchFamily="50" charset="-128"/>
                <a:cs typeface="Calibri" panose="020F0502020204030204" pitchFamily="34" charset="0"/>
              </a:defRPr>
            </a:lvl2pPr>
            <a:lvl3pPr>
              <a:lnSpc>
                <a:spcPct val="100000"/>
              </a:lnSpc>
              <a:defRPr sz="1200">
                <a:latin typeface="Meiryo UI" panose="020B0604030504040204" pitchFamily="50" charset="-128"/>
                <a:ea typeface="Meiryo UI" panose="020B0604030504040204" pitchFamily="50" charset="-128"/>
                <a:cs typeface="Calibri" panose="020F0502020204030204" pitchFamily="34" charset="0"/>
              </a:defRPr>
            </a:lvl3pPr>
            <a:lvl4pPr>
              <a:lnSpc>
                <a:spcPct val="100000"/>
              </a:lnSpc>
              <a:defRPr sz="1200">
                <a:latin typeface="Meiryo UI" panose="020B0604030504040204" pitchFamily="50" charset="-128"/>
                <a:ea typeface="Meiryo UI" panose="020B0604030504040204" pitchFamily="50" charset="-128"/>
                <a:cs typeface="Calibri" panose="020F0502020204030204" pitchFamily="34" charset="0"/>
              </a:defRPr>
            </a:lvl4pPr>
            <a:lvl5pPr>
              <a:lnSpc>
                <a:spcPct val="100000"/>
              </a:lnSpc>
              <a:defRPr sz="1200">
                <a:latin typeface="Meiryo UI" panose="020B0604030504040204" pitchFamily="50" charset="-128"/>
                <a:ea typeface="Meiryo UI" panose="020B0604030504040204" pitchFamily="50" charset="-128"/>
                <a:cs typeface="Calibri" panose="020F0502020204030204" pitchFamily="34" charset="0"/>
              </a:defRPr>
            </a:lvl5pPr>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sp>
        <p:nvSpPr>
          <p:cNvPr id="14" name="テキスト プレースホルダー 2">
            <a:extLst>
              <a:ext uri="{FF2B5EF4-FFF2-40B4-BE49-F238E27FC236}">
                <a16:creationId xmlns:a16="http://schemas.microsoft.com/office/drawing/2014/main" id="{B75E12F7-C53F-EB47-8D86-3CE7D6B2A8FB}"/>
              </a:ext>
            </a:extLst>
          </p:cNvPr>
          <p:cNvSpPr>
            <a:spLocks noGrp="1"/>
          </p:cNvSpPr>
          <p:nvPr>
            <p:ph type="body" idx="13"/>
          </p:nvPr>
        </p:nvSpPr>
        <p:spPr>
          <a:xfrm>
            <a:off x="294468" y="1468740"/>
            <a:ext cx="3504117" cy="823912"/>
          </a:xfrm>
        </p:spPr>
        <p:txBody>
          <a:bodyPr rtlCol="0" anchor="b">
            <a:normAutofit/>
          </a:bodyPr>
          <a:lstStyle>
            <a:lvl1pPr marL="0" indent="0">
              <a:buNone/>
              <a:defRPr sz="2100" b="1">
                <a:latin typeface="Meiryo UI" panose="020B0604030504040204" pitchFamily="50" charset="-128"/>
                <a:ea typeface="Meiryo UI" panose="020B0604030504040204" pitchFamily="50" charset="-128"/>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rtl="0"/>
            <a:r>
              <a:rPr lang="ja-JP" altLang="en-US" noProof="0"/>
              <a:t>マスター テキストの書式設定</a:t>
            </a:r>
          </a:p>
        </p:txBody>
      </p:sp>
      <p:sp>
        <p:nvSpPr>
          <p:cNvPr id="15" name="テキスト プレースホルダー 4">
            <a:extLst>
              <a:ext uri="{FF2B5EF4-FFF2-40B4-BE49-F238E27FC236}">
                <a16:creationId xmlns:a16="http://schemas.microsoft.com/office/drawing/2014/main" id="{0C3895DE-E9F7-5A41-91A4-BC8DE509CFFC}"/>
              </a:ext>
            </a:extLst>
          </p:cNvPr>
          <p:cNvSpPr>
            <a:spLocks noGrp="1"/>
          </p:cNvSpPr>
          <p:nvPr>
            <p:ph type="body" sz="quarter" idx="3"/>
          </p:nvPr>
        </p:nvSpPr>
        <p:spPr>
          <a:xfrm>
            <a:off x="4374949" y="1468740"/>
            <a:ext cx="3521374" cy="823912"/>
          </a:xfrm>
        </p:spPr>
        <p:txBody>
          <a:bodyPr rtlCol="0" anchor="b">
            <a:normAutofit/>
          </a:bodyPr>
          <a:lstStyle>
            <a:lvl1pPr marL="0" indent="0">
              <a:buNone/>
              <a:defRPr sz="2100" b="1">
                <a:latin typeface="Meiryo UI" panose="020B0604030504040204" pitchFamily="50" charset="-128"/>
                <a:ea typeface="Meiryo UI" panose="020B0604030504040204" pitchFamily="50" charset="-128"/>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rtl="0"/>
            <a:r>
              <a:rPr lang="ja-JP" altLang="en-US" noProof="0"/>
              <a:t>マスター テキストの書式設定</a:t>
            </a:r>
          </a:p>
        </p:txBody>
      </p:sp>
      <p:cxnSp>
        <p:nvCxnSpPr>
          <p:cNvPr id="17" name="直線​​コネクタ(S) 16">
            <a:extLst>
              <a:ext uri="{FF2B5EF4-FFF2-40B4-BE49-F238E27FC236}">
                <a16:creationId xmlns:a16="http://schemas.microsoft.com/office/drawing/2014/main" id="{E28CCA37-00BD-0A43-8647-67DD0510A7E3}"/>
              </a:ext>
            </a:extLst>
          </p:cNvPr>
          <p:cNvCxnSpPr>
            <a:cxnSpLocks/>
          </p:cNvCxnSpPr>
          <p:nvPr userDrawn="1"/>
        </p:nvCxnSpPr>
        <p:spPr>
          <a:xfrm>
            <a:off x="829326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9196679"/>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プレゼンテーションのタイトル_3">
    <p:spTree>
      <p:nvGrpSpPr>
        <p:cNvPr id="1" name=""/>
        <p:cNvGrpSpPr/>
        <p:nvPr/>
      </p:nvGrpSpPr>
      <p:grpSpPr>
        <a:xfrm>
          <a:off x="0" y="0"/>
          <a:ext cx="0" cy="0"/>
          <a:chOff x="0" y="0"/>
          <a:chExt cx="0" cy="0"/>
        </a:xfrm>
      </p:grpSpPr>
      <p:sp>
        <p:nvSpPr>
          <p:cNvPr id="6" name="図プレースホルダー 5">
            <a:extLst>
              <a:ext uri="{FF2B5EF4-FFF2-40B4-BE49-F238E27FC236}">
                <a16:creationId xmlns:a16="http://schemas.microsoft.com/office/drawing/2014/main" id="{37D7B648-BE60-43F4-8E11-2AB267410D48}"/>
              </a:ext>
            </a:extLst>
          </p:cNvPr>
          <p:cNvSpPr>
            <a:spLocks noGrp="1"/>
          </p:cNvSpPr>
          <p:nvPr>
            <p:ph type="pic" sz="quarter" idx="10" hasCustomPrompt="1"/>
          </p:nvPr>
        </p:nvSpPr>
        <p:spPr>
          <a:xfrm>
            <a:off x="4569791" y="0"/>
            <a:ext cx="4574210"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rtlCol="0">
            <a:noAutofit/>
          </a:bodyPr>
          <a:lstStyle/>
          <a:p>
            <a:pPr rtl="0"/>
            <a:r>
              <a:rPr lang="ja-JP" altLang="en-US" noProof="0"/>
              <a:t>アイコンをクリックして画像を追加</a:t>
            </a:r>
          </a:p>
        </p:txBody>
      </p:sp>
      <p:cxnSp>
        <p:nvCxnSpPr>
          <p:cNvPr id="3" name="直線​​コネクタ(S) 2">
            <a:extLst>
              <a:ext uri="{FF2B5EF4-FFF2-40B4-BE49-F238E27FC236}">
                <a16:creationId xmlns:a16="http://schemas.microsoft.com/office/drawing/2014/main" id="{A9525627-537D-D740-918D-FD8895672A9F}"/>
              </a:ext>
            </a:extLst>
          </p:cNvPr>
          <p:cNvCxnSpPr>
            <a:cxnSpLocks/>
          </p:cNvCxnSpPr>
          <p:nvPr userDrawn="1"/>
        </p:nvCxnSpPr>
        <p:spPr>
          <a:xfrm>
            <a:off x="1" y="1720312"/>
            <a:ext cx="456979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テキスト プレースホルダー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143000" y="5286196"/>
            <a:ext cx="3134531" cy="356462"/>
          </a:xfrm>
        </p:spPr>
        <p:txBody>
          <a:bodyPr lIns="0" rIns="0" rtlCol="0">
            <a:normAutofit/>
          </a:bodyPr>
          <a:lstStyle>
            <a:lvl1pPr marL="0" indent="0">
              <a:buNone/>
              <a:defRPr sz="1350" b="1" i="0" cap="all" spc="225" baseline="0">
                <a:solidFill>
                  <a:schemeClr val="tx1"/>
                </a:solidFill>
                <a:latin typeface="Speak Pro" panose="020B0504020101020102" pitchFamily="34" charset="0"/>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rtl="0"/>
            <a:r>
              <a:rPr lang="ja-JP" altLang="en-US" noProof="0"/>
              <a:t>サブタイトルをここに入力</a:t>
            </a:r>
          </a:p>
        </p:txBody>
      </p:sp>
      <p:sp>
        <p:nvSpPr>
          <p:cNvPr id="5" name="タイトル 1">
            <a:extLst>
              <a:ext uri="{FF2B5EF4-FFF2-40B4-BE49-F238E27FC236}">
                <a16:creationId xmlns:a16="http://schemas.microsoft.com/office/drawing/2014/main" id="{BBC2EA4E-1692-1548-A245-3DC65B856DEB}"/>
              </a:ext>
            </a:extLst>
          </p:cNvPr>
          <p:cNvSpPr>
            <a:spLocks noGrp="1"/>
          </p:cNvSpPr>
          <p:nvPr>
            <p:ph type="ctrTitle"/>
          </p:nvPr>
        </p:nvSpPr>
        <p:spPr>
          <a:xfrm>
            <a:off x="1143000" y="2715790"/>
            <a:ext cx="3134532" cy="2387600"/>
          </a:xfrm>
        </p:spPr>
        <p:txBody>
          <a:bodyPr lIns="0" rIns="0" rtlCol="0" anchor="b">
            <a:normAutofit/>
          </a:bodyPr>
          <a:lstStyle>
            <a:lvl1pPr algn="l">
              <a:defRPr sz="3600" b="0" i="0" cap="all" baseline="0">
                <a:solidFill>
                  <a:schemeClr val="accent4">
                    <a:lumMod val="75000"/>
                  </a:schemeClr>
                </a:solidFill>
                <a:latin typeface="Sagona ExtraLight" panose="02020303050505020204" pitchFamily="18" charset="0"/>
              </a:defRPr>
            </a:lvl1pPr>
          </a:lstStyle>
          <a:p>
            <a:pPr rtl="0"/>
            <a:r>
              <a:rPr lang="ja-JP" altLang="en-US" noProof="0"/>
              <a:t>マスター タイトルの書式設定</a:t>
            </a:r>
          </a:p>
        </p:txBody>
      </p:sp>
    </p:spTree>
    <p:extLst>
      <p:ext uri="{BB962C8B-B14F-4D97-AF65-F5344CB8AC3E}">
        <p14:creationId xmlns:p14="http://schemas.microsoft.com/office/powerpoint/2010/main" val="181424920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比較_3">
    <p:spTree>
      <p:nvGrpSpPr>
        <p:cNvPr id="1" name=""/>
        <p:cNvGrpSpPr/>
        <p:nvPr/>
      </p:nvGrpSpPr>
      <p:grpSpPr>
        <a:xfrm>
          <a:off x="0" y="0"/>
          <a:ext cx="0" cy="0"/>
          <a:chOff x="0" y="0"/>
          <a:chExt cx="0" cy="0"/>
        </a:xfrm>
      </p:grpSpPr>
      <p:sp>
        <p:nvSpPr>
          <p:cNvPr id="3" name="日付プレースホルダー 2">
            <a:extLst>
              <a:ext uri="{FF2B5EF4-FFF2-40B4-BE49-F238E27FC236}">
                <a16:creationId xmlns:a16="http://schemas.microsoft.com/office/drawing/2014/main" id="{2062DFD1-09C0-6845-8219-0846F32EDEFA}"/>
              </a:ext>
            </a:extLst>
          </p:cNvPr>
          <p:cNvSpPr>
            <a:spLocks noGrp="1"/>
          </p:cNvSpPr>
          <p:nvPr>
            <p:ph type="dt" sz="half" idx="10"/>
          </p:nvPr>
        </p:nvSpPr>
        <p:spPr/>
        <p:txBody>
          <a:bodyPr rtlCol="0"/>
          <a:lstStyle>
            <a:lvl1pPr>
              <a:defRPr>
                <a:latin typeface="Meiryo UI" panose="020B0604030504040204" pitchFamily="50" charset="-128"/>
                <a:ea typeface="Meiryo UI" panose="020B0604030504040204" pitchFamily="50" charset="-128"/>
              </a:defRPr>
            </a:lvl1pPr>
          </a:lstStyle>
          <a:p>
            <a:fld id="{33A125EE-39EF-4763-8442-F1247EFDCC69}" type="datetime1">
              <a:rPr lang="en-US" altLang="ja-JP" noProof="0" smtClean="0"/>
              <a:t>10/25/2020</a:t>
            </a:fld>
            <a:endParaRPr lang="ja-JP" altLang="en-US" noProof="0"/>
          </a:p>
        </p:txBody>
      </p:sp>
      <p:sp>
        <p:nvSpPr>
          <p:cNvPr id="4" name="フッター プレースホルダー 3">
            <a:extLst>
              <a:ext uri="{FF2B5EF4-FFF2-40B4-BE49-F238E27FC236}">
                <a16:creationId xmlns:a16="http://schemas.microsoft.com/office/drawing/2014/main" id="{CB7D7355-C4D0-1F4D-A365-E4AF1D8FED03}"/>
              </a:ext>
            </a:extLst>
          </p:cNvPr>
          <p:cNvSpPr>
            <a:spLocks noGrp="1"/>
          </p:cNvSpPr>
          <p:nvPr>
            <p:ph type="ftr" sz="quarter" idx="11"/>
          </p:nvPr>
        </p:nvSpPr>
        <p:spPr/>
        <p:txBody>
          <a:bodyPr rtlCol="0"/>
          <a:lstStyle>
            <a:lvl1pPr>
              <a:defRPr>
                <a:latin typeface="Meiryo UI" panose="020B0604030504040204" pitchFamily="50" charset="-128"/>
                <a:ea typeface="Meiryo UI" panose="020B0604030504040204" pitchFamily="50" charset="-128"/>
              </a:defRPr>
            </a:lvl1pPr>
          </a:lstStyle>
          <a:p>
            <a:endParaRPr lang="ja-JP" altLang="en-US" noProof="0"/>
          </a:p>
        </p:txBody>
      </p:sp>
      <p:sp>
        <p:nvSpPr>
          <p:cNvPr id="5" name="スライド番号プレースホルダー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rtlCol="0"/>
          <a:lstStyle>
            <a:lvl1pPr>
              <a:defRPr>
                <a:latin typeface="Meiryo UI" panose="020B0604030504040204" pitchFamily="50" charset="-128"/>
                <a:ea typeface="Meiryo UI" panose="020B0604030504040204" pitchFamily="50" charset="-128"/>
              </a:defRPr>
            </a:lvl1pPr>
          </a:lstStyle>
          <a:p>
            <a:fld id="{31FEFF75-79D2-EE46-877B-299D1510E681}" type="slidenum">
              <a:rPr lang="en-US" altLang="ja-JP" noProof="0" smtClean="0"/>
              <a:pPr/>
              <a:t>‹#›</a:t>
            </a:fld>
            <a:endParaRPr lang="ja-JP" altLang="en-US" noProof="0"/>
          </a:p>
        </p:txBody>
      </p:sp>
      <p:sp>
        <p:nvSpPr>
          <p:cNvPr id="6" name="タイトル 1">
            <a:extLst>
              <a:ext uri="{FF2B5EF4-FFF2-40B4-BE49-F238E27FC236}">
                <a16:creationId xmlns:a16="http://schemas.microsoft.com/office/drawing/2014/main" id="{89CD5966-5C30-E943-A71E-F48460A377D6}"/>
              </a:ext>
            </a:extLst>
          </p:cNvPr>
          <p:cNvSpPr>
            <a:spLocks noGrp="1"/>
          </p:cNvSpPr>
          <p:nvPr>
            <p:ph type="ctrTitle" hasCustomPrompt="1"/>
          </p:nvPr>
        </p:nvSpPr>
        <p:spPr>
          <a:xfrm>
            <a:off x="294467" y="339645"/>
            <a:ext cx="8526801" cy="1002552"/>
          </a:xfrm>
        </p:spPr>
        <p:txBody>
          <a:bodyPr lIns="0" rIns="0" rtlCol="0" anchor="b">
            <a:noAutofit/>
          </a:bodyPr>
          <a:lstStyle>
            <a:lvl1pPr algn="l">
              <a:defRPr sz="3375" b="0" i="0" cap="all" baseline="0">
                <a:solidFill>
                  <a:schemeClr val="accent4">
                    <a:lumMod val="75000"/>
                  </a:schemeClr>
                </a:solidFill>
                <a:latin typeface="Meiryo UI" panose="020B0604030504040204" pitchFamily="50" charset="-128"/>
                <a:ea typeface="Meiryo UI" panose="020B0604030504040204" pitchFamily="50" charset="-128"/>
              </a:defRPr>
            </a:lvl1pPr>
          </a:lstStyle>
          <a:p>
            <a:pPr rtl="0"/>
            <a:r>
              <a:rPr lang="ja-JP" altLang="en-US" noProof="0"/>
              <a:t>ここにタイトルを入力</a:t>
            </a:r>
          </a:p>
        </p:txBody>
      </p:sp>
      <p:sp>
        <p:nvSpPr>
          <p:cNvPr id="8" name="コンテンツ プレースホルダー 2">
            <a:extLst>
              <a:ext uri="{FF2B5EF4-FFF2-40B4-BE49-F238E27FC236}">
                <a16:creationId xmlns:a16="http://schemas.microsoft.com/office/drawing/2014/main" id="{CF969977-F5DB-3A45-9E9E-556F0938C059}"/>
              </a:ext>
            </a:extLst>
          </p:cNvPr>
          <p:cNvSpPr>
            <a:spLocks noGrp="1"/>
          </p:cNvSpPr>
          <p:nvPr>
            <p:ph sz="half" idx="1"/>
          </p:nvPr>
        </p:nvSpPr>
        <p:spPr>
          <a:xfrm>
            <a:off x="294467" y="2330825"/>
            <a:ext cx="3886200" cy="3846139"/>
          </a:xfrm>
        </p:spPr>
        <p:txBody>
          <a:bodyPr rtlCol="0">
            <a:normAutofit/>
          </a:bodyPr>
          <a:lstStyle>
            <a:lvl1pPr>
              <a:lnSpc>
                <a:spcPct val="100000"/>
              </a:lnSpc>
              <a:defRPr sz="1200">
                <a:latin typeface="Meiryo UI" panose="020B0604030504040204" pitchFamily="50" charset="-128"/>
                <a:ea typeface="Meiryo UI" panose="020B0604030504040204" pitchFamily="50" charset="-128"/>
                <a:cs typeface="Calibri" panose="020F0502020204030204" pitchFamily="34" charset="0"/>
              </a:defRPr>
            </a:lvl1pPr>
            <a:lvl2pPr>
              <a:lnSpc>
                <a:spcPct val="100000"/>
              </a:lnSpc>
              <a:defRPr sz="1200">
                <a:latin typeface="Meiryo UI" panose="020B0604030504040204" pitchFamily="50" charset="-128"/>
                <a:ea typeface="Meiryo UI" panose="020B0604030504040204" pitchFamily="50" charset="-128"/>
                <a:cs typeface="Calibri" panose="020F0502020204030204" pitchFamily="34" charset="0"/>
              </a:defRPr>
            </a:lvl2pPr>
            <a:lvl3pPr>
              <a:lnSpc>
                <a:spcPct val="100000"/>
              </a:lnSpc>
              <a:defRPr sz="1200">
                <a:latin typeface="Meiryo UI" panose="020B0604030504040204" pitchFamily="50" charset="-128"/>
                <a:ea typeface="Meiryo UI" panose="020B0604030504040204" pitchFamily="50" charset="-128"/>
                <a:cs typeface="Calibri" panose="020F0502020204030204" pitchFamily="34" charset="0"/>
              </a:defRPr>
            </a:lvl3pPr>
            <a:lvl4pPr>
              <a:lnSpc>
                <a:spcPct val="100000"/>
              </a:lnSpc>
              <a:defRPr sz="1200">
                <a:latin typeface="Meiryo UI" panose="020B0604030504040204" pitchFamily="50" charset="-128"/>
                <a:ea typeface="Meiryo UI" panose="020B0604030504040204" pitchFamily="50" charset="-128"/>
                <a:cs typeface="Calibri" panose="020F0502020204030204" pitchFamily="34" charset="0"/>
              </a:defRPr>
            </a:lvl4pPr>
            <a:lvl5pPr>
              <a:lnSpc>
                <a:spcPct val="100000"/>
              </a:lnSpc>
              <a:defRPr sz="1200">
                <a:latin typeface="Meiryo UI" panose="020B0604030504040204" pitchFamily="50" charset="-128"/>
                <a:ea typeface="Meiryo UI" panose="020B0604030504040204" pitchFamily="50" charset="-128"/>
                <a:cs typeface="Calibri" panose="020F0502020204030204" pitchFamily="34" charset="0"/>
              </a:defRPr>
            </a:lvl5pPr>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sp>
        <p:nvSpPr>
          <p:cNvPr id="9" name="コンテンツ プレースホルダー 3">
            <a:extLst>
              <a:ext uri="{FF2B5EF4-FFF2-40B4-BE49-F238E27FC236}">
                <a16:creationId xmlns:a16="http://schemas.microsoft.com/office/drawing/2014/main" id="{36D6BBCB-7852-8449-BC02-C5471A775B24}"/>
              </a:ext>
            </a:extLst>
          </p:cNvPr>
          <p:cNvSpPr>
            <a:spLocks noGrp="1"/>
          </p:cNvSpPr>
          <p:nvPr>
            <p:ph sz="half" idx="2"/>
          </p:nvPr>
        </p:nvSpPr>
        <p:spPr>
          <a:xfrm>
            <a:off x="4629150" y="2330825"/>
            <a:ext cx="3886200" cy="3846139"/>
          </a:xfrm>
        </p:spPr>
        <p:txBody>
          <a:bodyPr rtlCol="0">
            <a:normAutofit/>
          </a:bodyPr>
          <a:lstStyle>
            <a:lvl1pPr>
              <a:lnSpc>
                <a:spcPct val="100000"/>
              </a:lnSpc>
              <a:defRPr sz="1200">
                <a:latin typeface="Meiryo UI" panose="020B0604030504040204" pitchFamily="50" charset="-128"/>
                <a:ea typeface="Meiryo UI" panose="020B0604030504040204" pitchFamily="50" charset="-128"/>
                <a:cs typeface="Calibri" panose="020F0502020204030204" pitchFamily="34" charset="0"/>
              </a:defRPr>
            </a:lvl1pPr>
            <a:lvl2pPr>
              <a:lnSpc>
                <a:spcPct val="100000"/>
              </a:lnSpc>
              <a:defRPr sz="1200">
                <a:latin typeface="Meiryo UI" panose="020B0604030504040204" pitchFamily="50" charset="-128"/>
                <a:ea typeface="Meiryo UI" panose="020B0604030504040204" pitchFamily="50" charset="-128"/>
                <a:cs typeface="Calibri" panose="020F0502020204030204" pitchFamily="34" charset="0"/>
              </a:defRPr>
            </a:lvl2pPr>
            <a:lvl3pPr>
              <a:lnSpc>
                <a:spcPct val="100000"/>
              </a:lnSpc>
              <a:defRPr sz="1200">
                <a:latin typeface="Meiryo UI" panose="020B0604030504040204" pitchFamily="50" charset="-128"/>
                <a:ea typeface="Meiryo UI" panose="020B0604030504040204" pitchFamily="50" charset="-128"/>
                <a:cs typeface="Calibri" panose="020F0502020204030204" pitchFamily="34" charset="0"/>
              </a:defRPr>
            </a:lvl3pPr>
            <a:lvl4pPr>
              <a:lnSpc>
                <a:spcPct val="100000"/>
              </a:lnSpc>
              <a:defRPr sz="1200">
                <a:latin typeface="Meiryo UI" panose="020B0604030504040204" pitchFamily="50" charset="-128"/>
                <a:ea typeface="Meiryo UI" panose="020B0604030504040204" pitchFamily="50" charset="-128"/>
                <a:cs typeface="Calibri" panose="020F0502020204030204" pitchFamily="34" charset="0"/>
              </a:defRPr>
            </a:lvl4pPr>
            <a:lvl5pPr>
              <a:lnSpc>
                <a:spcPct val="100000"/>
              </a:lnSpc>
              <a:defRPr sz="1200">
                <a:latin typeface="Meiryo UI" panose="020B0604030504040204" pitchFamily="50" charset="-128"/>
                <a:ea typeface="Meiryo UI" panose="020B0604030504040204" pitchFamily="50" charset="-128"/>
                <a:cs typeface="Calibri" panose="020F0502020204030204" pitchFamily="34" charset="0"/>
              </a:defRPr>
            </a:lvl5pPr>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sp>
        <p:nvSpPr>
          <p:cNvPr id="10" name="テキスト プレースホルダー 2">
            <a:extLst>
              <a:ext uri="{FF2B5EF4-FFF2-40B4-BE49-F238E27FC236}">
                <a16:creationId xmlns:a16="http://schemas.microsoft.com/office/drawing/2014/main" id="{725055FA-EC63-034E-B383-78552FAEA374}"/>
              </a:ext>
            </a:extLst>
          </p:cNvPr>
          <p:cNvSpPr>
            <a:spLocks noGrp="1"/>
          </p:cNvSpPr>
          <p:nvPr>
            <p:ph type="body" idx="13"/>
          </p:nvPr>
        </p:nvSpPr>
        <p:spPr>
          <a:xfrm>
            <a:off x="294468" y="1468740"/>
            <a:ext cx="3868340" cy="823912"/>
          </a:xfrm>
        </p:spPr>
        <p:txBody>
          <a:bodyPr rtlCol="0" anchor="b">
            <a:normAutofit/>
          </a:bodyPr>
          <a:lstStyle>
            <a:lvl1pPr marL="0" indent="0">
              <a:buNone/>
              <a:defRPr sz="2100" b="1">
                <a:latin typeface="Meiryo UI" panose="020B0604030504040204" pitchFamily="50" charset="-128"/>
                <a:ea typeface="Meiryo UI" panose="020B0604030504040204" pitchFamily="50" charset="-128"/>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rtl="0"/>
            <a:r>
              <a:rPr lang="ja-JP" altLang="en-US" noProof="0"/>
              <a:t>マスター テキストの書式設定</a:t>
            </a:r>
          </a:p>
        </p:txBody>
      </p:sp>
      <p:sp>
        <p:nvSpPr>
          <p:cNvPr id="11" name="テキスト プレースホルダー 4">
            <a:extLst>
              <a:ext uri="{FF2B5EF4-FFF2-40B4-BE49-F238E27FC236}">
                <a16:creationId xmlns:a16="http://schemas.microsoft.com/office/drawing/2014/main" id="{163F1262-F0B7-5B4F-A1EE-7A2D9835E6EC}"/>
              </a:ext>
            </a:extLst>
          </p:cNvPr>
          <p:cNvSpPr>
            <a:spLocks noGrp="1"/>
          </p:cNvSpPr>
          <p:nvPr>
            <p:ph type="body" sz="quarter" idx="3"/>
          </p:nvPr>
        </p:nvSpPr>
        <p:spPr>
          <a:xfrm>
            <a:off x="4629150" y="1468740"/>
            <a:ext cx="3887391" cy="823912"/>
          </a:xfrm>
        </p:spPr>
        <p:txBody>
          <a:bodyPr rtlCol="0" anchor="b">
            <a:normAutofit/>
          </a:bodyPr>
          <a:lstStyle>
            <a:lvl1pPr marL="0" indent="0">
              <a:buNone/>
              <a:defRPr sz="2100" b="1">
                <a:latin typeface="Meiryo UI" panose="020B0604030504040204" pitchFamily="50" charset="-128"/>
                <a:ea typeface="Meiryo UI" panose="020B0604030504040204" pitchFamily="50" charset="-128"/>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rtl="0"/>
            <a:r>
              <a:rPr lang="ja-JP" altLang="en-US" noProof="0"/>
              <a:t>マスター テキストの書式設定</a:t>
            </a:r>
          </a:p>
        </p:txBody>
      </p:sp>
      <p:cxnSp>
        <p:nvCxnSpPr>
          <p:cNvPr id="13" name="直線​​コネクタ(S) 12">
            <a:extLst>
              <a:ext uri="{FF2B5EF4-FFF2-40B4-BE49-F238E27FC236}">
                <a16:creationId xmlns:a16="http://schemas.microsoft.com/office/drawing/2014/main" id="{55F5877A-6F1B-5C4C-8792-78CDE344D0E0}"/>
              </a:ext>
            </a:extLst>
          </p:cNvPr>
          <p:cNvCxnSpPr>
            <a:cxnSpLocks/>
          </p:cNvCxnSpPr>
          <p:nvPr userDrawn="1"/>
        </p:nvCxnSpPr>
        <p:spPr>
          <a:xfrm>
            <a:off x="294467" y="1405468"/>
            <a:ext cx="8526801"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5816410"/>
      </p:ext>
    </p:extLst>
  </p:cSld>
  <p:clrMapOvr>
    <a:masterClrMapping/>
  </p:clrMapOvr>
  <p:hf sldNum="0"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比較_5">
    <p:spTree>
      <p:nvGrpSpPr>
        <p:cNvPr id="1" name=""/>
        <p:cNvGrpSpPr/>
        <p:nvPr/>
      </p:nvGrpSpPr>
      <p:grpSpPr>
        <a:xfrm>
          <a:off x="0" y="0"/>
          <a:ext cx="0" cy="0"/>
          <a:chOff x="0" y="0"/>
          <a:chExt cx="0" cy="0"/>
        </a:xfrm>
      </p:grpSpPr>
      <p:sp>
        <p:nvSpPr>
          <p:cNvPr id="12" name="図プレースホルダー 5">
            <a:extLst>
              <a:ext uri="{FF2B5EF4-FFF2-40B4-BE49-F238E27FC236}">
                <a16:creationId xmlns:a16="http://schemas.microsoft.com/office/drawing/2014/main" id="{C5233AE2-5078-C34D-8EAD-6F7B344F5241}"/>
              </a:ext>
            </a:extLst>
          </p:cNvPr>
          <p:cNvSpPr>
            <a:spLocks noGrp="1"/>
          </p:cNvSpPr>
          <p:nvPr>
            <p:ph type="pic" sz="quarter" idx="15" hasCustomPrompt="1"/>
          </p:nvPr>
        </p:nvSpPr>
        <p:spPr>
          <a:xfrm>
            <a:off x="1" y="-1"/>
            <a:ext cx="9144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rtlCol="0">
            <a:noAutofit/>
          </a:bodyPr>
          <a:lstStyle>
            <a:lvl1pPr>
              <a:defRPr>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cxnSp>
        <p:nvCxnSpPr>
          <p:cNvPr id="14" name="直線​​コネクタ(S) 13">
            <a:extLst>
              <a:ext uri="{FF2B5EF4-FFF2-40B4-BE49-F238E27FC236}">
                <a16:creationId xmlns:a16="http://schemas.microsoft.com/office/drawing/2014/main" id="{24699EEF-FB75-1A46-B6B6-39CCF65A9EA4}"/>
              </a:ext>
            </a:extLst>
          </p:cNvPr>
          <p:cNvCxnSpPr>
            <a:cxnSpLocks/>
          </p:cNvCxnSpPr>
          <p:nvPr userDrawn="1"/>
        </p:nvCxnSpPr>
        <p:spPr>
          <a:xfrm>
            <a:off x="0" y="5992966"/>
            <a:ext cx="9144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3" name="日付プレースホルダー 2">
            <a:extLst>
              <a:ext uri="{FF2B5EF4-FFF2-40B4-BE49-F238E27FC236}">
                <a16:creationId xmlns:a16="http://schemas.microsoft.com/office/drawing/2014/main" id="{2062DFD1-09C0-6845-8219-0846F32EDEFA}"/>
              </a:ext>
            </a:extLst>
          </p:cNvPr>
          <p:cNvSpPr>
            <a:spLocks noGrp="1"/>
          </p:cNvSpPr>
          <p:nvPr>
            <p:ph type="dt" sz="half" idx="10"/>
          </p:nvPr>
        </p:nvSpPr>
        <p:spPr/>
        <p:txBody>
          <a:bodyPr rtlCol="0"/>
          <a:lstStyle>
            <a:lvl1pPr>
              <a:defRPr>
                <a:latin typeface="Meiryo UI" panose="020B0604030504040204" pitchFamily="50" charset="-128"/>
                <a:ea typeface="Meiryo UI" panose="020B0604030504040204" pitchFamily="50" charset="-128"/>
              </a:defRPr>
            </a:lvl1pPr>
          </a:lstStyle>
          <a:p>
            <a:fld id="{A1C66C85-CED8-48E5-99B0-F04FF88DBC34}" type="datetime1">
              <a:rPr lang="en-US" altLang="ja-JP" noProof="0" smtClean="0"/>
              <a:t>10/25/2020</a:t>
            </a:fld>
            <a:endParaRPr lang="ja-JP" altLang="en-US" noProof="0"/>
          </a:p>
        </p:txBody>
      </p:sp>
      <p:sp>
        <p:nvSpPr>
          <p:cNvPr id="4" name="フッター プレースホルダー 3">
            <a:extLst>
              <a:ext uri="{FF2B5EF4-FFF2-40B4-BE49-F238E27FC236}">
                <a16:creationId xmlns:a16="http://schemas.microsoft.com/office/drawing/2014/main" id="{CB7D7355-C4D0-1F4D-A365-E4AF1D8FED03}"/>
              </a:ext>
            </a:extLst>
          </p:cNvPr>
          <p:cNvSpPr>
            <a:spLocks noGrp="1"/>
          </p:cNvSpPr>
          <p:nvPr>
            <p:ph type="ftr" sz="quarter" idx="11"/>
          </p:nvPr>
        </p:nvSpPr>
        <p:spPr/>
        <p:txBody>
          <a:bodyPr rtlCol="0"/>
          <a:lstStyle>
            <a:lvl1pPr>
              <a:defRPr>
                <a:latin typeface="Meiryo UI" panose="020B0604030504040204" pitchFamily="50" charset="-128"/>
                <a:ea typeface="Meiryo UI" panose="020B0604030504040204" pitchFamily="50" charset="-128"/>
              </a:defRPr>
            </a:lvl1pPr>
          </a:lstStyle>
          <a:p>
            <a:endParaRPr lang="ja-JP" altLang="en-US" noProof="0"/>
          </a:p>
        </p:txBody>
      </p:sp>
      <p:sp>
        <p:nvSpPr>
          <p:cNvPr id="5" name="スライド番号プレースホルダー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rtlCol="0"/>
          <a:lstStyle>
            <a:lvl1pPr>
              <a:defRPr>
                <a:latin typeface="Meiryo UI" panose="020B0604030504040204" pitchFamily="50" charset="-128"/>
                <a:ea typeface="Meiryo UI" panose="020B0604030504040204" pitchFamily="50" charset="-128"/>
              </a:defRPr>
            </a:lvl1pPr>
          </a:lstStyle>
          <a:p>
            <a:fld id="{31FEFF75-79D2-EE46-877B-299D1510E681}" type="slidenum">
              <a:rPr lang="en-US" altLang="ja-JP" noProof="0" smtClean="0"/>
              <a:pPr/>
              <a:t>‹#›</a:t>
            </a:fld>
            <a:endParaRPr lang="ja-JP" altLang="en-US" noProof="0"/>
          </a:p>
        </p:txBody>
      </p:sp>
      <p:sp>
        <p:nvSpPr>
          <p:cNvPr id="6" name="タイトル 1">
            <a:extLst>
              <a:ext uri="{FF2B5EF4-FFF2-40B4-BE49-F238E27FC236}">
                <a16:creationId xmlns:a16="http://schemas.microsoft.com/office/drawing/2014/main" id="{89CD5966-5C30-E943-A71E-F48460A377D6}"/>
              </a:ext>
            </a:extLst>
          </p:cNvPr>
          <p:cNvSpPr>
            <a:spLocks noGrp="1"/>
          </p:cNvSpPr>
          <p:nvPr>
            <p:ph type="ctrTitle" hasCustomPrompt="1"/>
          </p:nvPr>
        </p:nvSpPr>
        <p:spPr>
          <a:xfrm>
            <a:off x="294467" y="339645"/>
            <a:ext cx="8526801" cy="1002552"/>
          </a:xfrm>
        </p:spPr>
        <p:txBody>
          <a:bodyPr lIns="0" rIns="0" rtlCol="0" anchor="b">
            <a:noAutofit/>
          </a:bodyPr>
          <a:lstStyle>
            <a:lvl1pPr algn="l">
              <a:defRPr sz="3375" b="0" i="0" cap="all" baseline="0">
                <a:solidFill>
                  <a:schemeClr val="bg1"/>
                </a:solidFill>
                <a:latin typeface="Meiryo UI" panose="020B0604030504040204" pitchFamily="50" charset="-128"/>
                <a:ea typeface="Meiryo UI" panose="020B0604030504040204" pitchFamily="50" charset="-128"/>
              </a:defRPr>
            </a:lvl1pPr>
          </a:lstStyle>
          <a:p>
            <a:pPr rtl="0"/>
            <a:r>
              <a:rPr lang="ja-JP" altLang="en-US" noProof="0"/>
              <a:t>ここにタイトルを入力</a:t>
            </a:r>
          </a:p>
        </p:txBody>
      </p:sp>
      <p:sp>
        <p:nvSpPr>
          <p:cNvPr id="8" name="コンテンツ プレースホルダー 2">
            <a:extLst>
              <a:ext uri="{FF2B5EF4-FFF2-40B4-BE49-F238E27FC236}">
                <a16:creationId xmlns:a16="http://schemas.microsoft.com/office/drawing/2014/main" id="{CF969977-F5DB-3A45-9E9E-556F0938C059}"/>
              </a:ext>
            </a:extLst>
          </p:cNvPr>
          <p:cNvSpPr>
            <a:spLocks noGrp="1"/>
          </p:cNvSpPr>
          <p:nvPr>
            <p:ph sz="half" idx="1"/>
          </p:nvPr>
        </p:nvSpPr>
        <p:spPr>
          <a:xfrm>
            <a:off x="294467" y="2330825"/>
            <a:ext cx="3886200" cy="3846139"/>
          </a:xfrm>
        </p:spPr>
        <p:txBody>
          <a:bodyPr rtlCol="0">
            <a:normAutofit/>
          </a:bodyPr>
          <a:lstStyle>
            <a:lvl1pPr>
              <a:lnSpc>
                <a:spcPct val="100000"/>
              </a:lnSpc>
              <a:defRPr sz="1200">
                <a:solidFill>
                  <a:schemeClr val="bg1"/>
                </a:solidFill>
                <a:latin typeface="Meiryo UI" panose="020B0604030504040204" pitchFamily="50" charset="-128"/>
                <a:ea typeface="Meiryo UI" panose="020B0604030504040204" pitchFamily="50" charset="-128"/>
                <a:cs typeface="Calibri" panose="020F0502020204030204" pitchFamily="34" charset="0"/>
              </a:defRPr>
            </a:lvl1pPr>
            <a:lvl2pPr>
              <a:lnSpc>
                <a:spcPct val="100000"/>
              </a:lnSpc>
              <a:defRPr sz="1200">
                <a:solidFill>
                  <a:schemeClr val="bg1"/>
                </a:solidFill>
                <a:latin typeface="Meiryo UI" panose="020B0604030504040204" pitchFamily="50" charset="-128"/>
                <a:ea typeface="Meiryo UI" panose="020B0604030504040204" pitchFamily="50" charset="-128"/>
                <a:cs typeface="Calibri" panose="020F0502020204030204" pitchFamily="34" charset="0"/>
              </a:defRPr>
            </a:lvl2pPr>
            <a:lvl3pPr>
              <a:lnSpc>
                <a:spcPct val="100000"/>
              </a:lnSpc>
              <a:defRPr sz="1200">
                <a:solidFill>
                  <a:schemeClr val="bg1"/>
                </a:solidFill>
                <a:latin typeface="Meiryo UI" panose="020B0604030504040204" pitchFamily="50" charset="-128"/>
                <a:ea typeface="Meiryo UI" panose="020B0604030504040204" pitchFamily="50" charset="-128"/>
                <a:cs typeface="Calibri" panose="020F0502020204030204" pitchFamily="34" charset="0"/>
              </a:defRPr>
            </a:lvl3pPr>
            <a:lvl4pPr>
              <a:lnSpc>
                <a:spcPct val="100000"/>
              </a:lnSpc>
              <a:defRPr sz="1200">
                <a:solidFill>
                  <a:schemeClr val="bg1"/>
                </a:solidFill>
                <a:latin typeface="Meiryo UI" panose="020B0604030504040204" pitchFamily="50" charset="-128"/>
                <a:ea typeface="Meiryo UI" panose="020B0604030504040204" pitchFamily="50" charset="-128"/>
                <a:cs typeface="Calibri" panose="020F0502020204030204" pitchFamily="34" charset="0"/>
              </a:defRPr>
            </a:lvl4pPr>
            <a:lvl5pPr>
              <a:lnSpc>
                <a:spcPct val="100000"/>
              </a:lnSpc>
              <a:defRPr sz="1200">
                <a:solidFill>
                  <a:schemeClr val="bg1"/>
                </a:solidFill>
                <a:latin typeface="Meiryo UI" panose="020B0604030504040204" pitchFamily="50" charset="-128"/>
                <a:ea typeface="Meiryo UI" panose="020B0604030504040204" pitchFamily="50" charset="-128"/>
                <a:cs typeface="Calibri" panose="020F0502020204030204" pitchFamily="34" charset="0"/>
              </a:defRPr>
            </a:lvl5pPr>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sp>
        <p:nvSpPr>
          <p:cNvPr id="9" name="コンテンツ プレースホルダー 3">
            <a:extLst>
              <a:ext uri="{FF2B5EF4-FFF2-40B4-BE49-F238E27FC236}">
                <a16:creationId xmlns:a16="http://schemas.microsoft.com/office/drawing/2014/main" id="{36D6BBCB-7852-8449-BC02-C5471A775B24}"/>
              </a:ext>
            </a:extLst>
          </p:cNvPr>
          <p:cNvSpPr>
            <a:spLocks noGrp="1"/>
          </p:cNvSpPr>
          <p:nvPr>
            <p:ph sz="half" idx="2"/>
          </p:nvPr>
        </p:nvSpPr>
        <p:spPr>
          <a:xfrm>
            <a:off x="4629150" y="2330825"/>
            <a:ext cx="3886200" cy="3846139"/>
          </a:xfrm>
        </p:spPr>
        <p:txBody>
          <a:bodyPr rtlCol="0">
            <a:normAutofit/>
          </a:bodyPr>
          <a:lstStyle>
            <a:lvl1pPr>
              <a:lnSpc>
                <a:spcPct val="100000"/>
              </a:lnSpc>
              <a:defRPr sz="1200">
                <a:solidFill>
                  <a:schemeClr val="bg1"/>
                </a:solidFill>
                <a:latin typeface="Meiryo UI" panose="020B0604030504040204" pitchFamily="50" charset="-128"/>
                <a:ea typeface="Meiryo UI" panose="020B0604030504040204" pitchFamily="50" charset="-128"/>
                <a:cs typeface="Calibri" panose="020F0502020204030204" pitchFamily="34" charset="0"/>
              </a:defRPr>
            </a:lvl1pPr>
            <a:lvl2pPr>
              <a:lnSpc>
                <a:spcPct val="100000"/>
              </a:lnSpc>
              <a:defRPr sz="1200">
                <a:solidFill>
                  <a:schemeClr val="bg1"/>
                </a:solidFill>
                <a:latin typeface="Meiryo UI" panose="020B0604030504040204" pitchFamily="50" charset="-128"/>
                <a:ea typeface="Meiryo UI" panose="020B0604030504040204" pitchFamily="50" charset="-128"/>
                <a:cs typeface="Calibri" panose="020F0502020204030204" pitchFamily="34" charset="0"/>
              </a:defRPr>
            </a:lvl2pPr>
            <a:lvl3pPr>
              <a:lnSpc>
                <a:spcPct val="100000"/>
              </a:lnSpc>
              <a:defRPr sz="1200">
                <a:solidFill>
                  <a:schemeClr val="bg1"/>
                </a:solidFill>
                <a:latin typeface="Meiryo UI" panose="020B0604030504040204" pitchFamily="50" charset="-128"/>
                <a:ea typeface="Meiryo UI" panose="020B0604030504040204" pitchFamily="50" charset="-128"/>
                <a:cs typeface="Calibri" panose="020F0502020204030204" pitchFamily="34" charset="0"/>
              </a:defRPr>
            </a:lvl3pPr>
            <a:lvl4pPr>
              <a:lnSpc>
                <a:spcPct val="100000"/>
              </a:lnSpc>
              <a:defRPr sz="1200">
                <a:solidFill>
                  <a:schemeClr val="bg1"/>
                </a:solidFill>
                <a:latin typeface="Meiryo UI" panose="020B0604030504040204" pitchFamily="50" charset="-128"/>
                <a:ea typeface="Meiryo UI" panose="020B0604030504040204" pitchFamily="50" charset="-128"/>
                <a:cs typeface="Calibri" panose="020F0502020204030204" pitchFamily="34" charset="0"/>
              </a:defRPr>
            </a:lvl4pPr>
            <a:lvl5pPr>
              <a:lnSpc>
                <a:spcPct val="100000"/>
              </a:lnSpc>
              <a:defRPr sz="1200">
                <a:solidFill>
                  <a:schemeClr val="bg1"/>
                </a:solidFill>
                <a:latin typeface="Meiryo UI" panose="020B0604030504040204" pitchFamily="50" charset="-128"/>
                <a:ea typeface="Meiryo UI" panose="020B0604030504040204" pitchFamily="50" charset="-128"/>
                <a:cs typeface="Calibri" panose="020F0502020204030204" pitchFamily="34" charset="0"/>
              </a:defRPr>
            </a:lvl5pPr>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sp>
        <p:nvSpPr>
          <p:cNvPr id="10" name="テキスト プレースホルダー 2">
            <a:extLst>
              <a:ext uri="{FF2B5EF4-FFF2-40B4-BE49-F238E27FC236}">
                <a16:creationId xmlns:a16="http://schemas.microsoft.com/office/drawing/2014/main" id="{725055FA-EC63-034E-B383-78552FAEA374}"/>
              </a:ext>
            </a:extLst>
          </p:cNvPr>
          <p:cNvSpPr>
            <a:spLocks noGrp="1"/>
          </p:cNvSpPr>
          <p:nvPr>
            <p:ph type="body" idx="13"/>
          </p:nvPr>
        </p:nvSpPr>
        <p:spPr>
          <a:xfrm>
            <a:off x="294468" y="1468740"/>
            <a:ext cx="3868340" cy="823912"/>
          </a:xfrm>
        </p:spPr>
        <p:txBody>
          <a:bodyPr rtlCol="0" anchor="b">
            <a:normAutofit/>
          </a:bodyPr>
          <a:lstStyle>
            <a:lvl1pPr marL="0" indent="0">
              <a:buNone/>
              <a:defRPr sz="2100" b="1">
                <a:solidFill>
                  <a:schemeClr val="bg1"/>
                </a:solidFill>
                <a:latin typeface="Meiryo UI" panose="020B0604030504040204" pitchFamily="50" charset="-128"/>
                <a:ea typeface="Meiryo UI" panose="020B0604030504040204" pitchFamily="50" charset="-128"/>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rtl="0"/>
            <a:r>
              <a:rPr lang="ja-JP" altLang="en-US" noProof="0"/>
              <a:t>マスター テキストの書式設定</a:t>
            </a:r>
          </a:p>
        </p:txBody>
      </p:sp>
      <p:sp>
        <p:nvSpPr>
          <p:cNvPr id="11" name="テキスト プレースホルダー 4">
            <a:extLst>
              <a:ext uri="{FF2B5EF4-FFF2-40B4-BE49-F238E27FC236}">
                <a16:creationId xmlns:a16="http://schemas.microsoft.com/office/drawing/2014/main" id="{163F1262-F0B7-5B4F-A1EE-7A2D9835E6EC}"/>
              </a:ext>
            </a:extLst>
          </p:cNvPr>
          <p:cNvSpPr>
            <a:spLocks noGrp="1"/>
          </p:cNvSpPr>
          <p:nvPr>
            <p:ph type="body" sz="quarter" idx="3"/>
          </p:nvPr>
        </p:nvSpPr>
        <p:spPr>
          <a:xfrm>
            <a:off x="4629150" y="1468740"/>
            <a:ext cx="3887391" cy="823912"/>
          </a:xfrm>
        </p:spPr>
        <p:txBody>
          <a:bodyPr rtlCol="0" anchor="b">
            <a:normAutofit/>
          </a:bodyPr>
          <a:lstStyle>
            <a:lvl1pPr marL="0" indent="0">
              <a:buNone/>
              <a:defRPr sz="2100" b="1">
                <a:solidFill>
                  <a:schemeClr val="bg1"/>
                </a:solidFill>
                <a:latin typeface="Meiryo UI" panose="020B0604030504040204" pitchFamily="50" charset="-128"/>
                <a:ea typeface="Meiryo UI" panose="020B0604030504040204" pitchFamily="50" charset="-128"/>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rtl="0"/>
            <a:r>
              <a:rPr lang="ja-JP" altLang="en-US" noProof="0"/>
              <a:t>マスター テキストの書式設定</a:t>
            </a:r>
          </a:p>
        </p:txBody>
      </p:sp>
      <p:cxnSp>
        <p:nvCxnSpPr>
          <p:cNvPr id="13" name="直線​​コネクタ(S) 12">
            <a:extLst>
              <a:ext uri="{FF2B5EF4-FFF2-40B4-BE49-F238E27FC236}">
                <a16:creationId xmlns:a16="http://schemas.microsoft.com/office/drawing/2014/main" id="{55F5877A-6F1B-5C4C-8792-78CDE344D0E0}"/>
              </a:ext>
            </a:extLst>
          </p:cNvPr>
          <p:cNvCxnSpPr>
            <a:cxnSpLocks/>
          </p:cNvCxnSpPr>
          <p:nvPr userDrawn="1"/>
        </p:nvCxnSpPr>
        <p:spPr>
          <a:xfrm>
            <a:off x="294467" y="1405468"/>
            <a:ext cx="8526801"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9969025"/>
      </p:ext>
    </p:extLst>
  </p:cSld>
  <p:clrMapOvr>
    <a:masterClrMapping/>
  </p:clrMapOvr>
  <p:hf sldNum="0"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画像_2">
    <p:spTree>
      <p:nvGrpSpPr>
        <p:cNvPr id="1" name=""/>
        <p:cNvGrpSpPr/>
        <p:nvPr/>
      </p:nvGrpSpPr>
      <p:grpSpPr>
        <a:xfrm>
          <a:off x="0" y="0"/>
          <a:ext cx="0" cy="0"/>
          <a:chOff x="0" y="0"/>
          <a:chExt cx="0" cy="0"/>
        </a:xfrm>
      </p:grpSpPr>
      <p:sp>
        <p:nvSpPr>
          <p:cNvPr id="6" name="図プレースホルダー 5"/>
          <p:cNvSpPr>
            <a:spLocks noGrp="1"/>
          </p:cNvSpPr>
          <p:nvPr>
            <p:ph type="pic" sz="quarter" idx="10" hasCustomPrompt="1"/>
          </p:nvPr>
        </p:nvSpPr>
        <p:spPr>
          <a:xfrm>
            <a:off x="294467" y="588936"/>
            <a:ext cx="8574438" cy="5976637"/>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rtlCol="0" anchor="ctr">
            <a:noAutofit/>
          </a:bodyPr>
          <a:lstStyle>
            <a:lvl1pPr algn="ctr">
              <a:defRPr sz="1200"/>
            </a:lvl1pPr>
          </a:lstStyle>
          <a:p>
            <a:pPr rtl="0"/>
            <a:r>
              <a:rPr lang="ja-JP" altLang="en-US" noProof="0"/>
              <a:t>アイコンをクリックして画像を追加</a:t>
            </a:r>
          </a:p>
        </p:txBody>
      </p:sp>
      <p:cxnSp>
        <p:nvCxnSpPr>
          <p:cNvPr id="5" name="直線​​コネクタ(S) 4">
            <a:extLst>
              <a:ext uri="{FF2B5EF4-FFF2-40B4-BE49-F238E27FC236}">
                <a16:creationId xmlns:a16="http://schemas.microsoft.com/office/drawing/2014/main" id="{2C41291C-383F-CF4B-AB8E-2B40741A62AF}"/>
              </a:ext>
            </a:extLst>
          </p:cNvPr>
          <p:cNvCxnSpPr>
            <a:cxnSpLocks/>
          </p:cNvCxnSpPr>
          <p:nvPr userDrawn="1"/>
        </p:nvCxnSpPr>
        <p:spPr>
          <a:xfrm>
            <a:off x="0" y="292426"/>
            <a:ext cx="9144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タイトル 1">
            <a:extLst>
              <a:ext uri="{FF2B5EF4-FFF2-40B4-BE49-F238E27FC236}">
                <a16:creationId xmlns:a16="http://schemas.microsoft.com/office/drawing/2014/main" id="{D34C5937-11C0-4E5A-867C-7AB68EA5327B}"/>
              </a:ext>
            </a:extLst>
          </p:cNvPr>
          <p:cNvSpPr>
            <a:spLocks noGrp="1"/>
          </p:cNvSpPr>
          <p:nvPr>
            <p:ph type="title"/>
          </p:nvPr>
        </p:nvSpPr>
        <p:spPr/>
        <p:txBody>
          <a:bodyPr rtlCol="0"/>
          <a:lstStyle/>
          <a:p>
            <a:pPr rtl="0"/>
            <a:r>
              <a:rPr lang="ja-JP" altLang="en-US" noProof="0"/>
              <a:t>マスター タイトルの書式設定</a:t>
            </a:r>
          </a:p>
        </p:txBody>
      </p:sp>
    </p:spTree>
    <p:extLst>
      <p:ext uri="{BB962C8B-B14F-4D97-AF65-F5344CB8AC3E}">
        <p14:creationId xmlns:p14="http://schemas.microsoft.com/office/powerpoint/2010/main" val="207195771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画像_3">
    <p:spTree>
      <p:nvGrpSpPr>
        <p:cNvPr id="1" name=""/>
        <p:cNvGrpSpPr/>
        <p:nvPr/>
      </p:nvGrpSpPr>
      <p:grpSpPr>
        <a:xfrm>
          <a:off x="0" y="0"/>
          <a:ext cx="0" cy="0"/>
          <a:chOff x="0" y="0"/>
          <a:chExt cx="0" cy="0"/>
        </a:xfrm>
      </p:grpSpPr>
      <p:sp>
        <p:nvSpPr>
          <p:cNvPr id="6" name="図プレースホルダー 5"/>
          <p:cNvSpPr>
            <a:spLocks noGrp="1"/>
          </p:cNvSpPr>
          <p:nvPr>
            <p:ph type="pic" sz="quarter" idx="10" hasCustomPrompt="1"/>
          </p:nvPr>
        </p:nvSpPr>
        <p:spPr>
          <a:xfrm>
            <a:off x="294468" y="292426"/>
            <a:ext cx="7664593" cy="6273148"/>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rtlCol="0" anchor="ctr">
            <a:noAutofit/>
          </a:bodyPr>
          <a:lstStyle>
            <a:lvl1pPr algn="ctr">
              <a:defRPr sz="1200"/>
            </a:lvl1pPr>
          </a:lstStyle>
          <a:p>
            <a:pPr rtl="0"/>
            <a:r>
              <a:rPr lang="ja-JP" altLang="en-US" noProof="0"/>
              <a:t>アイコンをクリックして画像を追加</a:t>
            </a:r>
          </a:p>
        </p:txBody>
      </p:sp>
      <p:cxnSp>
        <p:nvCxnSpPr>
          <p:cNvPr id="4" name="直線​​コネクタ(S) 3">
            <a:extLst>
              <a:ext uri="{FF2B5EF4-FFF2-40B4-BE49-F238E27FC236}">
                <a16:creationId xmlns:a16="http://schemas.microsoft.com/office/drawing/2014/main" id="{F516C013-C8E5-B44C-B6D6-DE71D0CC52C4}"/>
              </a:ext>
            </a:extLst>
          </p:cNvPr>
          <p:cNvCxnSpPr>
            <a:cxnSpLocks/>
          </p:cNvCxnSpPr>
          <p:nvPr userDrawn="1"/>
        </p:nvCxnSpPr>
        <p:spPr>
          <a:xfrm>
            <a:off x="829326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タイトル 1">
            <a:extLst>
              <a:ext uri="{FF2B5EF4-FFF2-40B4-BE49-F238E27FC236}">
                <a16:creationId xmlns:a16="http://schemas.microsoft.com/office/drawing/2014/main" id="{34E2D069-321B-434C-BB63-530EE51B64A8}"/>
              </a:ext>
            </a:extLst>
          </p:cNvPr>
          <p:cNvSpPr>
            <a:spLocks noGrp="1"/>
          </p:cNvSpPr>
          <p:nvPr>
            <p:ph type="title"/>
          </p:nvPr>
        </p:nvSpPr>
        <p:spPr/>
        <p:txBody>
          <a:bodyPr rtlCol="0"/>
          <a:lstStyle/>
          <a:p>
            <a:pPr rtl="0"/>
            <a:r>
              <a:rPr lang="ja-JP" altLang="en-US" noProof="0"/>
              <a:t>マスター タイトルの書式設定</a:t>
            </a:r>
          </a:p>
        </p:txBody>
      </p:sp>
    </p:spTree>
    <p:extLst>
      <p:ext uri="{BB962C8B-B14F-4D97-AF65-F5344CB8AC3E}">
        <p14:creationId xmlns:p14="http://schemas.microsoft.com/office/powerpoint/2010/main" val="91218354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画像_4">
    <p:bg>
      <p:bgPr>
        <a:solidFill>
          <a:schemeClr val="accent4">
            <a:lumMod val="50000"/>
          </a:schemeClr>
        </a:solidFill>
        <a:effectLst/>
      </p:bgPr>
    </p:bg>
    <p:spTree>
      <p:nvGrpSpPr>
        <p:cNvPr id="1" name=""/>
        <p:cNvGrpSpPr/>
        <p:nvPr/>
      </p:nvGrpSpPr>
      <p:grpSpPr>
        <a:xfrm>
          <a:off x="0" y="0"/>
          <a:ext cx="0" cy="0"/>
          <a:chOff x="0" y="0"/>
          <a:chExt cx="0" cy="0"/>
        </a:xfrm>
      </p:grpSpPr>
      <p:sp>
        <p:nvSpPr>
          <p:cNvPr id="6" name="図プレースホルダー 5"/>
          <p:cNvSpPr>
            <a:spLocks noGrp="1"/>
          </p:cNvSpPr>
          <p:nvPr>
            <p:ph type="pic" sz="quarter" idx="10" hasCustomPrompt="1"/>
          </p:nvPr>
        </p:nvSpPr>
        <p:spPr>
          <a:xfrm>
            <a:off x="850739" y="0"/>
            <a:ext cx="829326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rtlCol="0" anchor="ctr">
            <a:noAutofit/>
          </a:bodyPr>
          <a:lstStyle>
            <a:lvl1pPr algn="ctr">
              <a:defRPr sz="1200"/>
            </a:lvl1pPr>
          </a:lstStyle>
          <a:p>
            <a:pPr rtl="0"/>
            <a:r>
              <a:rPr lang="ja-JP" altLang="en-US" noProof="0"/>
              <a:t>アイコンをクリックして画像を追加</a:t>
            </a:r>
          </a:p>
        </p:txBody>
      </p:sp>
      <p:cxnSp>
        <p:nvCxnSpPr>
          <p:cNvPr id="5" name="直線​​コネクタ(S) 4">
            <a:extLst>
              <a:ext uri="{FF2B5EF4-FFF2-40B4-BE49-F238E27FC236}">
                <a16:creationId xmlns:a16="http://schemas.microsoft.com/office/drawing/2014/main" id="{DCA0415B-CCA3-7142-BDAA-6DAC63FB634C}"/>
              </a:ext>
            </a:extLst>
          </p:cNvPr>
          <p:cNvCxnSpPr>
            <a:cxnSpLocks/>
          </p:cNvCxnSpPr>
          <p:nvPr userDrawn="1"/>
        </p:nvCxnSpPr>
        <p:spPr>
          <a:xfrm>
            <a:off x="843365"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タイトル 1">
            <a:extLst>
              <a:ext uri="{FF2B5EF4-FFF2-40B4-BE49-F238E27FC236}">
                <a16:creationId xmlns:a16="http://schemas.microsoft.com/office/drawing/2014/main" id="{A3040D77-4CF4-4BFB-9FFB-8C9746D3906F}"/>
              </a:ext>
            </a:extLst>
          </p:cNvPr>
          <p:cNvSpPr>
            <a:spLocks noGrp="1"/>
          </p:cNvSpPr>
          <p:nvPr>
            <p:ph type="title"/>
          </p:nvPr>
        </p:nvSpPr>
        <p:spPr/>
        <p:txBody>
          <a:bodyPr rtlCol="0"/>
          <a:lstStyle/>
          <a:p>
            <a:pPr rtl="0"/>
            <a:r>
              <a:rPr lang="ja-JP" altLang="en-US" noProof="0"/>
              <a:t>マスター タイトルの書式設定</a:t>
            </a:r>
          </a:p>
        </p:txBody>
      </p:sp>
    </p:spTree>
    <p:extLst>
      <p:ext uri="{BB962C8B-B14F-4D97-AF65-F5344CB8AC3E}">
        <p14:creationId xmlns:p14="http://schemas.microsoft.com/office/powerpoint/2010/main" val="424926477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画像_5">
    <p:spTree>
      <p:nvGrpSpPr>
        <p:cNvPr id="1" name=""/>
        <p:cNvGrpSpPr/>
        <p:nvPr/>
      </p:nvGrpSpPr>
      <p:grpSpPr>
        <a:xfrm>
          <a:off x="0" y="0"/>
          <a:ext cx="0" cy="0"/>
          <a:chOff x="0" y="0"/>
          <a:chExt cx="0" cy="0"/>
        </a:xfrm>
      </p:grpSpPr>
      <p:sp>
        <p:nvSpPr>
          <p:cNvPr id="6" name="図プレースホルダー 5"/>
          <p:cNvSpPr>
            <a:spLocks noGrp="1"/>
          </p:cNvSpPr>
          <p:nvPr>
            <p:ph type="pic" sz="quarter" idx="10" hasCustomPrompt="1"/>
          </p:nvPr>
        </p:nvSpPr>
        <p:spPr>
          <a:xfrm>
            <a:off x="1" y="0"/>
            <a:ext cx="9143999"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rtlCol="0" anchor="ctr">
            <a:noAutofit/>
          </a:bodyPr>
          <a:lstStyle>
            <a:lvl1pPr algn="ctr">
              <a:defRPr sz="1200"/>
            </a:lvl1pPr>
          </a:lstStyle>
          <a:p>
            <a:pPr rtl="0"/>
            <a:r>
              <a:rPr lang="ja-JP" altLang="en-US" noProof="0"/>
              <a:t>アイコンをクリックして画像を追加</a:t>
            </a:r>
          </a:p>
        </p:txBody>
      </p:sp>
      <p:cxnSp>
        <p:nvCxnSpPr>
          <p:cNvPr id="7" name="直線​​コネクタ(S) 6">
            <a:extLst>
              <a:ext uri="{FF2B5EF4-FFF2-40B4-BE49-F238E27FC236}">
                <a16:creationId xmlns:a16="http://schemas.microsoft.com/office/drawing/2014/main" id="{43A34E77-65E8-214A-93DD-907ECB950F42}"/>
              </a:ext>
            </a:extLst>
          </p:cNvPr>
          <p:cNvCxnSpPr>
            <a:cxnSpLocks/>
          </p:cNvCxnSpPr>
          <p:nvPr userDrawn="1"/>
        </p:nvCxnSpPr>
        <p:spPr>
          <a:xfrm>
            <a:off x="0" y="5992966"/>
            <a:ext cx="9144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タイトル 1">
            <a:extLst>
              <a:ext uri="{FF2B5EF4-FFF2-40B4-BE49-F238E27FC236}">
                <a16:creationId xmlns:a16="http://schemas.microsoft.com/office/drawing/2014/main" id="{A9C15D6B-DF62-4A31-87F3-2084A6C590AE}"/>
              </a:ext>
            </a:extLst>
          </p:cNvPr>
          <p:cNvSpPr>
            <a:spLocks noGrp="1"/>
          </p:cNvSpPr>
          <p:nvPr>
            <p:ph type="title"/>
          </p:nvPr>
        </p:nvSpPr>
        <p:spPr/>
        <p:txBody>
          <a:bodyPr rtlCol="0"/>
          <a:lstStyle/>
          <a:p>
            <a:pPr rtl="0"/>
            <a:r>
              <a:rPr lang="ja-JP" altLang="en-US" noProof="0"/>
              <a:t>マスター タイトルの書式設定</a:t>
            </a:r>
          </a:p>
        </p:txBody>
      </p:sp>
    </p:spTree>
    <p:extLst>
      <p:ext uri="{BB962C8B-B14F-4D97-AF65-F5344CB8AC3E}">
        <p14:creationId xmlns:p14="http://schemas.microsoft.com/office/powerpoint/2010/main" val="364789345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画像とコンテンツ_1">
    <p:spTree>
      <p:nvGrpSpPr>
        <p:cNvPr id="1" name=""/>
        <p:cNvGrpSpPr/>
        <p:nvPr/>
      </p:nvGrpSpPr>
      <p:grpSpPr>
        <a:xfrm>
          <a:off x="0" y="0"/>
          <a:ext cx="0" cy="0"/>
          <a:chOff x="0" y="0"/>
          <a:chExt cx="0" cy="0"/>
        </a:xfrm>
      </p:grpSpPr>
      <p:sp>
        <p:nvSpPr>
          <p:cNvPr id="3" name="日付プレースホルダー 2">
            <a:extLst>
              <a:ext uri="{FF2B5EF4-FFF2-40B4-BE49-F238E27FC236}">
                <a16:creationId xmlns:a16="http://schemas.microsoft.com/office/drawing/2014/main" id="{2062DFD1-09C0-6845-8219-0846F32EDEFA}"/>
              </a:ext>
            </a:extLst>
          </p:cNvPr>
          <p:cNvSpPr>
            <a:spLocks noGrp="1"/>
          </p:cNvSpPr>
          <p:nvPr>
            <p:ph type="dt" sz="half" idx="10"/>
          </p:nvPr>
        </p:nvSpPr>
        <p:spPr/>
        <p:txBody>
          <a:bodyPr rtlCol="0"/>
          <a:lstStyle>
            <a:lvl1pPr>
              <a:defRPr>
                <a:latin typeface="Meiryo UI" panose="020B0604030504040204" pitchFamily="50" charset="-128"/>
                <a:ea typeface="Meiryo UI" panose="020B0604030504040204" pitchFamily="50" charset="-128"/>
              </a:defRPr>
            </a:lvl1pPr>
          </a:lstStyle>
          <a:p>
            <a:fld id="{F1DBC0F3-BB10-4F36-85D5-140DFFB233F5}" type="datetime1">
              <a:rPr lang="ja-JP" altLang="en-US" noProof="0" smtClean="0"/>
              <a:t>2020/10/25</a:t>
            </a:fld>
            <a:endParaRPr lang="ja-JP" altLang="en-US" noProof="0"/>
          </a:p>
        </p:txBody>
      </p:sp>
      <p:sp>
        <p:nvSpPr>
          <p:cNvPr id="4" name="フッター プレースホルダー 3">
            <a:extLst>
              <a:ext uri="{FF2B5EF4-FFF2-40B4-BE49-F238E27FC236}">
                <a16:creationId xmlns:a16="http://schemas.microsoft.com/office/drawing/2014/main" id="{CB7D7355-C4D0-1F4D-A365-E4AF1D8FED03}"/>
              </a:ext>
            </a:extLst>
          </p:cNvPr>
          <p:cNvSpPr>
            <a:spLocks noGrp="1"/>
          </p:cNvSpPr>
          <p:nvPr>
            <p:ph type="ftr" sz="quarter" idx="11"/>
          </p:nvPr>
        </p:nvSpPr>
        <p:spPr/>
        <p:txBody>
          <a:bodyPr rtlCol="0"/>
          <a:lstStyle>
            <a:lvl1pPr>
              <a:defRPr>
                <a:latin typeface="Meiryo UI" panose="020B0604030504040204" pitchFamily="50" charset="-128"/>
                <a:ea typeface="Meiryo UI" panose="020B0604030504040204" pitchFamily="50" charset="-128"/>
              </a:defRPr>
            </a:lvl1pPr>
          </a:lstStyle>
          <a:p>
            <a:endParaRPr lang="ja-JP" altLang="en-US" noProof="0"/>
          </a:p>
        </p:txBody>
      </p:sp>
      <p:sp>
        <p:nvSpPr>
          <p:cNvPr id="5" name="スライド番号プレースホルダー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rtlCol="0"/>
          <a:lstStyle>
            <a:lvl1pPr>
              <a:defRPr>
                <a:latin typeface="Meiryo UI" panose="020B0604030504040204" pitchFamily="50" charset="-128"/>
                <a:ea typeface="Meiryo UI" panose="020B0604030504040204" pitchFamily="50" charset="-128"/>
              </a:defRPr>
            </a:lvl1pPr>
          </a:lstStyle>
          <a:p>
            <a:fld id="{31FEFF75-79D2-EE46-877B-299D1510E681}" type="slidenum">
              <a:rPr lang="en-US" altLang="ja-JP" noProof="0" smtClean="0"/>
              <a:pPr/>
              <a:t>‹#›</a:t>
            </a:fld>
            <a:endParaRPr lang="ja-JP" altLang="en-US" noProof="0"/>
          </a:p>
        </p:txBody>
      </p:sp>
      <p:sp>
        <p:nvSpPr>
          <p:cNvPr id="6" name="図プレースホルダー 8">
            <a:extLst>
              <a:ext uri="{FF2B5EF4-FFF2-40B4-BE49-F238E27FC236}">
                <a16:creationId xmlns:a16="http://schemas.microsoft.com/office/drawing/2014/main" id="{E0B206EA-4BA0-3F4C-A4ED-E78F311CD8A8}"/>
              </a:ext>
            </a:extLst>
          </p:cNvPr>
          <p:cNvSpPr>
            <a:spLocks noGrp="1"/>
          </p:cNvSpPr>
          <p:nvPr>
            <p:ph type="pic" sz="quarter" idx="13" hasCustomPrompt="1"/>
          </p:nvPr>
        </p:nvSpPr>
        <p:spPr>
          <a:xfrm>
            <a:off x="5245020" y="1"/>
            <a:ext cx="3898981" cy="6858002"/>
          </a:xfrm>
          <a:prstGeom prst="rect">
            <a:avLst/>
          </a:prstGeom>
          <a:solidFill>
            <a:schemeClr val="accent4">
              <a:lumMod val="50000"/>
            </a:schemeClr>
          </a:solidFill>
        </p:spPr>
        <p:txBody>
          <a:bodyPr rtlCol="0"/>
          <a:lstStyle>
            <a:lvl1pPr>
              <a:defRPr>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7" name="タイトル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236496" y="339645"/>
            <a:ext cx="3667933" cy="1002552"/>
          </a:xfrm>
        </p:spPr>
        <p:txBody>
          <a:bodyPr lIns="0" rIns="0" rtlCol="0" anchor="b">
            <a:noAutofit/>
          </a:bodyPr>
          <a:lstStyle>
            <a:lvl1pPr algn="l">
              <a:defRPr sz="3375" b="0" i="0" cap="all" baseline="0">
                <a:solidFill>
                  <a:schemeClr val="accent4">
                    <a:lumMod val="75000"/>
                  </a:schemeClr>
                </a:solidFill>
                <a:latin typeface="Meiryo UI" panose="020B0604030504040204" pitchFamily="50" charset="-128"/>
                <a:ea typeface="Meiryo UI" panose="020B0604030504040204" pitchFamily="50" charset="-128"/>
              </a:defRPr>
            </a:lvl1pPr>
          </a:lstStyle>
          <a:p>
            <a:pPr rtl="0"/>
            <a:r>
              <a:rPr lang="ja-JP" altLang="en-US" noProof="0"/>
              <a:t>ここにタイトルを入力</a:t>
            </a:r>
          </a:p>
        </p:txBody>
      </p:sp>
      <p:sp>
        <p:nvSpPr>
          <p:cNvPr id="11" name="テキスト プレースホルダー 10">
            <a:extLst>
              <a:ext uri="{FF2B5EF4-FFF2-40B4-BE49-F238E27FC236}">
                <a16:creationId xmlns:a16="http://schemas.microsoft.com/office/drawing/2014/main" id="{3D67D640-AB06-EE4B-868D-F46A30705F62}"/>
              </a:ext>
            </a:extLst>
          </p:cNvPr>
          <p:cNvSpPr>
            <a:spLocks noGrp="1"/>
          </p:cNvSpPr>
          <p:nvPr>
            <p:ph type="body" sz="quarter" idx="14" hasCustomPrompt="1"/>
          </p:nvPr>
        </p:nvSpPr>
        <p:spPr>
          <a:xfrm>
            <a:off x="1234186" y="1507067"/>
            <a:ext cx="3667934" cy="4849283"/>
          </a:xfrm>
        </p:spPr>
        <p:txBody>
          <a:bodyPr lIns="0" rIns="0" rtlCol="0" anchor="t">
            <a:normAutofit/>
          </a:bodyPr>
          <a:lstStyle>
            <a:lvl1pPr marL="0" indent="0">
              <a:lnSpc>
                <a:spcPct val="100000"/>
              </a:lnSpc>
              <a:buNone/>
              <a:defRPr sz="1200">
                <a:latin typeface="Meiryo UI" panose="020B0604030504040204" pitchFamily="50" charset="-128"/>
                <a:ea typeface="Meiryo UI" panose="020B0604030504040204" pitchFamily="50" charset="-128"/>
              </a:defRPr>
            </a:lvl1pPr>
            <a:lvl2pPr marL="342900" indent="0">
              <a:lnSpc>
                <a:spcPct val="100000"/>
              </a:lnSpc>
              <a:buNone/>
              <a:defRPr sz="1200">
                <a:latin typeface="Meiryo UI" panose="020B0604030504040204" pitchFamily="50" charset="-128"/>
                <a:ea typeface="Meiryo UI" panose="020B0604030504040204" pitchFamily="50" charset="-128"/>
              </a:defRPr>
            </a:lvl2pPr>
            <a:lvl3pPr marL="685800" indent="0">
              <a:lnSpc>
                <a:spcPct val="100000"/>
              </a:lnSpc>
              <a:buNone/>
              <a:defRPr sz="1200">
                <a:latin typeface="Meiryo UI" panose="020B0604030504040204" pitchFamily="50" charset="-128"/>
                <a:ea typeface="Meiryo UI" panose="020B0604030504040204" pitchFamily="50" charset="-128"/>
              </a:defRPr>
            </a:lvl3pPr>
            <a:lvl4pPr marL="1028700" indent="0">
              <a:lnSpc>
                <a:spcPct val="100000"/>
              </a:lnSpc>
              <a:buNone/>
              <a:defRPr sz="1200">
                <a:latin typeface="Meiryo UI" panose="020B0604030504040204" pitchFamily="50" charset="-128"/>
                <a:ea typeface="Meiryo UI" panose="020B0604030504040204" pitchFamily="50" charset="-128"/>
              </a:defRPr>
            </a:lvl4pPr>
            <a:lvl5pPr marL="1371600" indent="0">
              <a:lnSpc>
                <a:spcPct val="100000"/>
              </a:lnSpc>
              <a:buNone/>
              <a:defRPr sz="1200">
                <a:latin typeface="Meiryo UI" panose="020B0604030504040204" pitchFamily="50" charset="-128"/>
                <a:ea typeface="Meiryo UI" panose="020B0604030504040204" pitchFamily="50" charset="-128"/>
              </a:defRPr>
            </a:lvl5pPr>
          </a:lstStyle>
          <a:p>
            <a:pPr lvl="0" rtl="0"/>
            <a:r>
              <a:rPr lang="ja-JP" altLang="en-US" noProof="0"/>
              <a:t>クリックしてマスター テキストのスタイルを編集</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cxnSp>
        <p:nvCxnSpPr>
          <p:cNvPr id="13" name="直線​​コネクタ(S) 12">
            <a:extLst>
              <a:ext uri="{FF2B5EF4-FFF2-40B4-BE49-F238E27FC236}">
                <a16:creationId xmlns:a16="http://schemas.microsoft.com/office/drawing/2014/main" id="{B781E455-9E6F-1B48-A537-F86699963276}"/>
              </a:ext>
            </a:extLst>
          </p:cNvPr>
          <p:cNvCxnSpPr>
            <a:cxnSpLocks/>
          </p:cNvCxnSpPr>
          <p:nvPr userDrawn="1"/>
        </p:nvCxnSpPr>
        <p:spPr>
          <a:xfrm>
            <a:off x="294467"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0" name="直線​​コネクタ(S) 9">
            <a:extLst>
              <a:ext uri="{FF2B5EF4-FFF2-40B4-BE49-F238E27FC236}">
                <a16:creationId xmlns:a16="http://schemas.microsoft.com/office/drawing/2014/main" id="{2B907ACF-A34F-FE4A-8511-B7FE12F69496}"/>
              </a:ext>
            </a:extLst>
          </p:cNvPr>
          <p:cNvCxnSpPr>
            <a:cxnSpLocks/>
          </p:cNvCxnSpPr>
          <p:nvPr userDrawn="1"/>
        </p:nvCxnSpPr>
        <p:spPr>
          <a:xfrm>
            <a:off x="85073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6257057"/>
      </p:ext>
    </p:extLst>
  </p:cSld>
  <p:clrMapOvr>
    <a:masterClrMapping/>
  </p:clrMapOvr>
  <p:hf sldNum="0"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画像とコンテンツ_2">
    <p:spTree>
      <p:nvGrpSpPr>
        <p:cNvPr id="1" name=""/>
        <p:cNvGrpSpPr/>
        <p:nvPr/>
      </p:nvGrpSpPr>
      <p:grpSpPr>
        <a:xfrm>
          <a:off x="0" y="0"/>
          <a:ext cx="0" cy="0"/>
          <a:chOff x="0" y="0"/>
          <a:chExt cx="0" cy="0"/>
        </a:xfrm>
      </p:grpSpPr>
      <p:sp>
        <p:nvSpPr>
          <p:cNvPr id="3" name="日付プレースホルダー 2">
            <a:extLst>
              <a:ext uri="{FF2B5EF4-FFF2-40B4-BE49-F238E27FC236}">
                <a16:creationId xmlns:a16="http://schemas.microsoft.com/office/drawing/2014/main" id="{2062DFD1-09C0-6845-8219-0846F32EDEFA}"/>
              </a:ext>
            </a:extLst>
          </p:cNvPr>
          <p:cNvSpPr>
            <a:spLocks noGrp="1"/>
          </p:cNvSpPr>
          <p:nvPr>
            <p:ph type="dt" sz="half" idx="10"/>
          </p:nvPr>
        </p:nvSpPr>
        <p:spPr/>
        <p:txBody>
          <a:bodyPr rtlCol="0"/>
          <a:lstStyle>
            <a:lvl1pPr>
              <a:defRPr>
                <a:latin typeface="Meiryo UI" panose="020B0604030504040204" pitchFamily="50" charset="-128"/>
                <a:ea typeface="Meiryo UI" panose="020B0604030504040204" pitchFamily="50" charset="-128"/>
              </a:defRPr>
            </a:lvl1pPr>
          </a:lstStyle>
          <a:p>
            <a:fld id="{9D93BC77-B9C0-4D1A-A1F1-8B5215F06F87}" type="datetime1">
              <a:rPr lang="en-US" altLang="ja-JP" noProof="0" smtClean="0"/>
              <a:t>10/25/2020</a:t>
            </a:fld>
            <a:endParaRPr lang="ja-JP" altLang="en-US" noProof="0"/>
          </a:p>
        </p:txBody>
      </p:sp>
      <p:sp>
        <p:nvSpPr>
          <p:cNvPr id="4" name="フッター プレースホルダー 3">
            <a:extLst>
              <a:ext uri="{FF2B5EF4-FFF2-40B4-BE49-F238E27FC236}">
                <a16:creationId xmlns:a16="http://schemas.microsoft.com/office/drawing/2014/main" id="{CB7D7355-C4D0-1F4D-A365-E4AF1D8FED03}"/>
              </a:ext>
            </a:extLst>
          </p:cNvPr>
          <p:cNvSpPr>
            <a:spLocks noGrp="1"/>
          </p:cNvSpPr>
          <p:nvPr>
            <p:ph type="ftr" sz="quarter" idx="11"/>
          </p:nvPr>
        </p:nvSpPr>
        <p:spPr/>
        <p:txBody>
          <a:bodyPr rtlCol="0"/>
          <a:lstStyle>
            <a:lvl1pPr>
              <a:defRPr>
                <a:latin typeface="Meiryo UI" panose="020B0604030504040204" pitchFamily="50" charset="-128"/>
                <a:ea typeface="Meiryo UI" panose="020B0604030504040204" pitchFamily="50" charset="-128"/>
              </a:defRPr>
            </a:lvl1pPr>
          </a:lstStyle>
          <a:p>
            <a:endParaRPr lang="ja-JP" altLang="en-US" noProof="0"/>
          </a:p>
        </p:txBody>
      </p:sp>
      <p:sp>
        <p:nvSpPr>
          <p:cNvPr id="5" name="スライド番号プレースホルダー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rtlCol="0"/>
          <a:lstStyle>
            <a:lvl1pPr>
              <a:defRPr>
                <a:latin typeface="Meiryo UI" panose="020B0604030504040204" pitchFamily="50" charset="-128"/>
                <a:ea typeface="Meiryo UI" panose="020B0604030504040204" pitchFamily="50" charset="-128"/>
              </a:defRPr>
            </a:lvl1pPr>
          </a:lstStyle>
          <a:p>
            <a:fld id="{31FEFF75-79D2-EE46-877B-299D1510E681}" type="slidenum">
              <a:rPr lang="en-US" altLang="ja-JP" noProof="0" smtClean="0"/>
              <a:pPr/>
              <a:t>‹#›</a:t>
            </a:fld>
            <a:endParaRPr lang="ja-JP" altLang="en-US" noProof="0"/>
          </a:p>
        </p:txBody>
      </p:sp>
      <p:sp>
        <p:nvSpPr>
          <p:cNvPr id="6" name="図プレースホルダー 8">
            <a:extLst>
              <a:ext uri="{FF2B5EF4-FFF2-40B4-BE49-F238E27FC236}">
                <a16:creationId xmlns:a16="http://schemas.microsoft.com/office/drawing/2014/main" id="{E0B206EA-4BA0-3F4C-A4ED-E78F311CD8A8}"/>
              </a:ext>
            </a:extLst>
          </p:cNvPr>
          <p:cNvSpPr>
            <a:spLocks noGrp="1"/>
          </p:cNvSpPr>
          <p:nvPr>
            <p:ph type="pic" sz="quarter" idx="13" hasCustomPrompt="1"/>
          </p:nvPr>
        </p:nvSpPr>
        <p:spPr>
          <a:xfrm>
            <a:off x="0" y="1"/>
            <a:ext cx="3898981" cy="6858002"/>
          </a:xfrm>
          <a:prstGeom prst="rect">
            <a:avLst/>
          </a:prstGeom>
          <a:solidFill>
            <a:schemeClr val="accent4">
              <a:lumMod val="50000"/>
            </a:schemeClr>
          </a:solidFill>
        </p:spPr>
        <p:txBody>
          <a:bodyPr rtlCol="0"/>
          <a:lstStyle>
            <a:lvl1pPr>
              <a:defRPr>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7" name="タイトル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4283908" y="339645"/>
            <a:ext cx="3667933" cy="1002552"/>
          </a:xfrm>
        </p:spPr>
        <p:txBody>
          <a:bodyPr lIns="0" rIns="0" rtlCol="0" anchor="b">
            <a:noAutofit/>
          </a:bodyPr>
          <a:lstStyle>
            <a:lvl1pPr algn="l">
              <a:defRPr sz="3375" b="0" i="0" cap="all" baseline="0">
                <a:solidFill>
                  <a:schemeClr val="accent4">
                    <a:lumMod val="75000"/>
                  </a:schemeClr>
                </a:solidFill>
                <a:latin typeface="Meiryo UI" panose="020B0604030504040204" pitchFamily="50" charset="-128"/>
                <a:ea typeface="Meiryo UI" panose="020B0604030504040204" pitchFamily="50" charset="-128"/>
              </a:defRPr>
            </a:lvl1pPr>
          </a:lstStyle>
          <a:p>
            <a:pPr rtl="0"/>
            <a:r>
              <a:rPr lang="ja-JP" altLang="en-US" noProof="0"/>
              <a:t>ここにタイトルを入力</a:t>
            </a:r>
          </a:p>
        </p:txBody>
      </p:sp>
      <p:sp>
        <p:nvSpPr>
          <p:cNvPr id="11" name="テキスト プレースホルダー 10">
            <a:extLst>
              <a:ext uri="{FF2B5EF4-FFF2-40B4-BE49-F238E27FC236}">
                <a16:creationId xmlns:a16="http://schemas.microsoft.com/office/drawing/2014/main" id="{3D67D640-AB06-EE4B-868D-F46A30705F62}"/>
              </a:ext>
            </a:extLst>
          </p:cNvPr>
          <p:cNvSpPr>
            <a:spLocks noGrp="1"/>
          </p:cNvSpPr>
          <p:nvPr>
            <p:ph type="body" sz="quarter" idx="14" hasCustomPrompt="1"/>
          </p:nvPr>
        </p:nvSpPr>
        <p:spPr>
          <a:xfrm>
            <a:off x="4281598" y="1507067"/>
            <a:ext cx="3667934" cy="4849283"/>
          </a:xfrm>
        </p:spPr>
        <p:txBody>
          <a:bodyPr lIns="0" rIns="0" rtlCol="0" anchor="t">
            <a:normAutofit/>
          </a:bodyPr>
          <a:lstStyle>
            <a:lvl1pPr marL="0" indent="0">
              <a:lnSpc>
                <a:spcPct val="100000"/>
              </a:lnSpc>
              <a:buNone/>
              <a:defRPr sz="1200">
                <a:latin typeface="Meiryo UI" panose="020B0604030504040204" pitchFamily="50" charset="-128"/>
                <a:ea typeface="Meiryo UI" panose="020B0604030504040204" pitchFamily="50" charset="-128"/>
              </a:defRPr>
            </a:lvl1pPr>
            <a:lvl2pPr marL="342900" indent="0">
              <a:lnSpc>
                <a:spcPct val="100000"/>
              </a:lnSpc>
              <a:buNone/>
              <a:defRPr sz="1200">
                <a:latin typeface="Meiryo UI" panose="020B0604030504040204" pitchFamily="50" charset="-128"/>
                <a:ea typeface="Meiryo UI" panose="020B0604030504040204" pitchFamily="50" charset="-128"/>
              </a:defRPr>
            </a:lvl2pPr>
            <a:lvl3pPr marL="685800" indent="0">
              <a:lnSpc>
                <a:spcPct val="100000"/>
              </a:lnSpc>
              <a:buNone/>
              <a:defRPr sz="1200">
                <a:latin typeface="Meiryo UI" panose="020B0604030504040204" pitchFamily="50" charset="-128"/>
                <a:ea typeface="Meiryo UI" panose="020B0604030504040204" pitchFamily="50" charset="-128"/>
              </a:defRPr>
            </a:lvl3pPr>
            <a:lvl4pPr marL="1028700" indent="0">
              <a:lnSpc>
                <a:spcPct val="100000"/>
              </a:lnSpc>
              <a:buNone/>
              <a:defRPr sz="1200">
                <a:latin typeface="Meiryo UI" panose="020B0604030504040204" pitchFamily="50" charset="-128"/>
                <a:ea typeface="Meiryo UI" panose="020B0604030504040204" pitchFamily="50" charset="-128"/>
              </a:defRPr>
            </a:lvl4pPr>
            <a:lvl5pPr marL="1371600" indent="0">
              <a:lnSpc>
                <a:spcPct val="100000"/>
              </a:lnSpc>
              <a:buNone/>
              <a:defRPr sz="1200">
                <a:latin typeface="Meiryo UI" panose="020B0604030504040204" pitchFamily="50" charset="-128"/>
                <a:ea typeface="Meiryo UI" panose="020B0604030504040204" pitchFamily="50" charset="-128"/>
              </a:defRPr>
            </a:lvl5pPr>
          </a:lstStyle>
          <a:p>
            <a:pPr lvl="0" rtl="0"/>
            <a:r>
              <a:rPr lang="ja-JP" altLang="en-US" noProof="0"/>
              <a:t>クリックしてマスター テキストのスタイルを編集</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cxnSp>
        <p:nvCxnSpPr>
          <p:cNvPr id="13" name="直線​​コネクタ(S) 12">
            <a:extLst>
              <a:ext uri="{FF2B5EF4-FFF2-40B4-BE49-F238E27FC236}">
                <a16:creationId xmlns:a16="http://schemas.microsoft.com/office/drawing/2014/main" id="{B781E455-9E6F-1B48-A537-F86699963276}"/>
              </a:ext>
            </a:extLst>
          </p:cNvPr>
          <p:cNvCxnSpPr>
            <a:cxnSpLocks/>
          </p:cNvCxnSpPr>
          <p:nvPr userDrawn="1"/>
        </p:nvCxnSpPr>
        <p:spPr>
          <a:xfrm>
            <a:off x="294467"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4" name="直線​​コネクタ(S) 13">
            <a:extLst>
              <a:ext uri="{FF2B5EF4-FFF2-40B4-BE49-F238E27FC236}">
                <a16:creationId xmlns:a16="http://schemas.microsoft.com/office/drawing/2014/main" id="{834037ED-B73E-2946-8FAC-2803EA71C585}"/>
              </a:ext>
            </a:extLst>
          </p:cNvPr>
          <p:cNvCxnSpPr>
            <a:cxnSpLocks/>
          </p:cNvCxnSpPr>
          <p:nvPr userDrawn="1"/>
        </p:nvCxnSpPr>
        <p:spPr>
          <a:xfrm>
            <a:off x="829326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0267292"/>
      </p:ext>
    </p:extLst>
  </p:cSld>
  <p:clrMapOvr>
    <a:masterClrMapping/>
  </p:clrMapOvr>
  <p:hf sldNum="0"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画像とコンテンツ_4">
    <p:bg>
      <p:bgPr>
        <a:solidFill>
          <a:schemeClr val="accent4">
            <a:lumMod val="50000"/>
          </a:schemeClr>
        </a:solidFill>
        <a:effectLst/>
      </p:bgPr>
    </p:bg>
    <p:spTree>
      <p:nvGrpSpPr>
        <p:cNvPr id="1" name=""/>
        <p:cNvGrpSpPr/>
        <p:nvPr/>
      </p:nvGrpSpPr>
      <p:grpSpPr>
        <a:xfrm>
          <a:off x="0" y="0"/>
          <a:ext cx="0" cy="0"/>
          <a:chOff x="0" y="0"/>
          <a:chExt cx="0" cy="0"/>
        </a:xfrm>
      </p:grpSpPr>
      <p:sp>
        <p:nvSpPr>
          <p:cNvPr id="6" name="図プレースホルダー 8">
            <a:extLst>
              <a:ext uri="{FF2B5EF4-FFF2-40B4-BE49-F238E27FC236}">
                <a16:creationId xmlns:a16="http://schemas.microsoft.com/office/drawing/2014/main" id="{E0B206EA-4BA0-3F4C-A4ED-E78F311CD8A8}"/>
              </a:ext>
            </a:extLst>
          </p:cNvPr>
          <p:cNvSpPr>
            <a:spLocks noGrp="1"/>
          </p:cNvSpPr>
          <p:nvPr>
            <p:ph type="pic" sz="quarter" idx="13" hasCustomPrompt="1"/>
          </p:nvPr>
        </p:nvSpPr>
        <p:spPr>
          <a:xfrm>
            <a:off x="850740" y="1"/>
            <a:ext cx="8293261" cy="6858002"/>
          </a:xfrm>
          <a:prstGeom prst="rect">
            <a:avLst/>
          </a:prstGeom>
          <a:solidFill>
            <a:schemeClr val="accent4">
              <a:lumMod val="50000"/>
            </a:schemeClr>
          </a:solidFill>
        </p:spPr>
        <p:txBody>
          <a:bodyPr rtlCol="0"/>
          <a:lstStyle>
            <a:lvl1pPr>
              <a:defRPr>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3" name="日付プレースホルダー 2">
            <a:extLst>
              <a:ext uri="{FF2B5EF4-FFF2-40B4-BE49-F238E27FC236}">
                <a16:creationId xmlns:a16="http://schemas.microsoft.com/office/drawing/2014/main" id="{2062DFD1-09C0-6845-8219-0846F32EDEFA}"/>
              </a:ext>
            </a:extLst>
          </p:cNvPr>
          <p:cNvSpPr>
            <a:spLocks noGrp="1"/>
          </p:cNvSpPr>
          <p:nvPr>
            <p:ph type="dt" sz="half" idx="10"/>
          </p:nvPr>
        </p:nvSpPr>
        <p:spPr/>
        <p:txBody>
          <a:bodyPr rtlCol="0"/>
          <a:lstStyle>
            <a:lvl1pPr>
              <a:defRPr>
                <a:latin typeface="Meiryo UI" panose="020B0604030504040204" pitchFamily="50" charset="-128"/>
                <a:ea typeface="Meiryo UI" panose="020B0604030504040204" pitchFamily="50" charset="-128"/>
              </a:defRPr>
            </a:lvl1pPr>
          </a:lstStyle>
          <a:p>
            <a:fld id="{163CE491-4FB6-4E21-BB92-EB2496F4DC68}" type="datetime1">
              <a:rPr lang="en-US" altLang="ja-JP" noProof="0" smtClean="0"/>
              <a:t>10/25/2020</a:t>
            </a:fld>
            <a:endParaRPr lang="ja-JP" altLang="en-US" noProof="0"/>
          </a:p>
        </p:txBody>
      </p:sp>
      <p:sp>
        <p:nvSpPr>
          <p:cNvPr id="4" name="フッター プレースホルダー 3">
            <a:extLst>
              <a:ext uri="{FF2B5EF4-FFF2-40B4-BE49-F238E27FC236}">
                <a16:creationId xmlns:a16="http://schemas.microsoft.com/office/drawing/2014/main" id="{CB7D7355-C4D0-1F4D-A365-E4AF1D8FED03}"/>
              </a:ext>
            </a:extLst>
          </p:cNvPr>
          <p:cNvSpPr>
            <a:spLocks noGrp="1"/>
          </p:cNvSpPr>
          <p:nvPr>
            <p:ph type="ftr" sz="quarter" idx="11"/>
          </p:nvPr>
        </p:nvSpPr>
        <p:spPr/>
        <p:txBody>
          <a:bodyPr rtlCol="0"/>
          <a:lstStyle>
            <a:lvl1pPr>
              <a:defRPr>
                <a:latin typeface="Meiryo UI" panose="020B0604030504040204" pitchFamily="50" charset="-128"/>
                <a:ea typeface="Meiryo UI" panose="020B0604030504040204" pitchFamily="50" charset="-128"/>
              </a:defRPr>
            </a:lvl1pPr>
          </a:lstStyle>
          <a:p>
            <a:endParaRPr lang="ja-JP" altLang="en-US" noProof="0"/>
          </a:p>
        </p:txBody>
      </p:sp>
      <p:sp>
        <p:nvSpPr>
          <p:cNvPr id="5" name="スライド番号プレースホルダー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rtlCol="0"/>
          <a:lstStyle>
            <a:lvl1pPr>
              <a:defRPr>
                <a:latin typeface="Meiryo UI" panose="020B0604030504040204" pitchFamily="50" charset="-128"/>
                <a:ea typeface="Meiryo UI" panose="020B0604030504040204" pitchFamily="50" charset="-128"/>
              </a:defRPr>
            </a:lvl1pPr>
          </a:lstStyle>
          <a:p>
            <a:fld id="{31FEFF75-79D2-EE46-877B-299D1510E681}" type="slidenum">
              <a:rPr lang="en-US" altLang="ja-JP" noProof="0" smtClean="0"/>
              <a:pPr/>
              <a:t>‹#›</a:t>
            </a:fld>
            <a:endParaRPr lang="ja-JP" altLang="en-US" noProof="0"/>
          </a:p>
        </p:txBody>
      </p:sp>
      <p:sp>
        <p:nvSpPr>
          <p:cNvPr id="7" name="タイトル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236496" y="339645"/>
            <a:ext cx="3667933" cy="1002552"/>
          </a:xfrm>
        </p:spPr>
        <p:txBody>
          <a:bodyPr lIns="0" rIns="0" rtlCol="0" anchor="b">
            <a:noAutofit/>
          </a:bodyPr>
          <a:lstStyle>
            <a:lvl1pPr algn="l">
              <a:defRPr sz="3375" b="0" i="0" cap="all" baseline="0">
                <a:solidFill>
                  <a:schemeClr val="bg1"/>
                </a:solidFill>
                <a:latin typeface="Meiryo UI" panose="020B0604030504040204" pitchFamily="50" charset="-128"/>
                <a:ea typeface="Meiryo UI" panose="020B0604030504040204" pitchFamily="50" charset="-128"/>
              </a:defRPr>
            </a:lvl1pPr>
          </a:lstStyle>
          <a:p>
            <a:pPr rtl="0"/>
            <a:r>
              <a:rPr lang="ja-JP" altLang="en-US" noProof="0"/>
              <a:t>ここにタイトルを入力</a:t>
            </a:r>
          </a:p>
        </p:txBody>
      </p:sp>
      <p:sp>
        <p:nvSpPr>
          <p:cNvPr id="11" name="テキスト プレースホルダー 10">
            <a:extLst>
              <a:ext uri="{FF2B5EF4-FFF2-40B4-BE49-F238E27FC236}">
                <a16:creationId xmlns:a16="http://schemas.microsoft.com/office/drawing/2014/main" id="{3D67D640-AB06-EE4B-868D-F46A30705F62}"/>
              </a:ext>
            </a:extLst>
          </p:cNvPr>
          <p:cNvSpPr>
            <a:spLocks noGrp="1"/>
          </p:cNvSpPr>
          <p:nvPr>
            <p:ph type="body" sz="quarter" idx="14" hasCustomPrompt="1"/>
          </p:nvPr>
        </p:nvSpPr>
        <p:spPr>
          <a:xfrm>
            <a:off x="1234186" y="1507067"/>
            <a:ext cx="3667934" cy="4849283"/>
          </a:xfrm>
        </p:spPr>
        <p:txBody>
          <a:bodyPr lIns="0" rIns="0" rtlCol="0" anchor="t">
            <a:normAutofit/>
          </a:bodyPr>
          <a:lstStyle>
            <a:lvl1pPr marL="0" indent="0">
              <a:lnSpc>
                <a:spcPct val="100000"/>
              </a:lnSpc>
              <a:buNone/>
              <a:defRPr sz="1200">
                <a:solidFill>
                  <a:schemeClr val="bg1"/>
                </a:solidFill>
                <a:latin typeface="Meiryo UI" panose="020B0604030504040204" pitchFamily="50" charset="-128"/>
                <a:ea typeface="Meiryo UI" panose="020B0604030504040204" pitchFamily="50" charset="-128"/>
              </a:defRPr>
            </a:lvl1pPr>
            <a:lvl2pPr marL="342900" indent="0">
              <a:lnSpc>
                <a:spcPct val="100000"/>
              </a:lnSpc>
              <a:buNone/>
              <a:defRPr sz="1200">
                <a:solidFill>
                  <a:schemeClr val="bg1"/>
                </a:solidFill>
                <a:latin typeface="Meiryo UI" panose="020B0604030504040204" pitchFamily="50" charset="-128"/>
                <a:ea typeface="Meiryo UI" panose="020B0604030504040204" pitchFamily="50" charset="-128"/>
              </a:defRPr>
            </a:lvl2pPr>
            <a:lvl3pPr marL="685800" indent="0">
              <a:lnSpc>
                <a:spcPct val="100000"/>
              </a:lnSpc>
              <a:buNone/>
              <a:defRPr sz="1200">
                <a:solidFill>
                  <a:schemeClr val="bg1"/>
                </a:solidFill>
                <a:latin typeface="Meiryo UI" panose="020B0604030504040204" pitchFamily="50" charset="-128"/>
                <a:ea typeface="Meiryo UI" panose="020B0604030504040204" pitchFamily="50" charset="-128"/>
              </a:defRPr>
            </a:lvl3pPr>
            <a:lvl4pPr marL="1028700" indent="0">
              <a:lnSpc>
                <a:spcPct val="100000"/>
              </a:lnSpc>
              <a:buNone/>
              <a:defRPr sz="1200">
                <a:solidFill>
                  <a:schemeClr val="bg1"/>
                </a:solidFill>
                <a:latin typeface="Meiryo UI" panose="020B0604030504040204" pitchFamily="50" charset="-128"/>
                <a:ea typeface="Meiryo UI" panose="020B0604030504040204" pitchFamily="50" charset="-128"/>
              </a:defRPr>
            </a:lvl4pPr>
            <a:lvl5pPr marL="1371600" indent="0">
              <a:lnSpc>
                <a:spcPct val="100000"/>
              </a:lnSpc>
              <a:buNone/>
              <a:defRPr sz="1200">
                <a:solidFill>
                  <a:schemeClr val="bg1"/>
                </a:solidFill>
                <a:latin typeface="Meiryo UI" panose="020B0604030504040204" pitchFamily="50" charset="-128"/>
                <a:ea typeface="Meiryo UI" panose="020B0604030504040204" pitchFamily="50" charset="-128"/>
              </a:defRPr>
            </a:lvl5pPr>
          </a:lstStyle>
          <a:p>
            <a:pPr lvl="0" rtl="0"/>
            <a:r>
              <a:rPr lang="ja-JP" altLang="en-US" noProof="0"/>
              <a:t>クリックしてマスター テキストのスタイルを編集</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cxnSp>
        <p:nvCxnSpPr>
          <p:cNvPr id="13" name="直線​​コネクタ(S) 12">
            <a:extLst>
              <a:ext uri="{FF2B5EF4-FFF2-40B4-BE49-F238E27FC236}">
                <a16:creationId xmlns:a16="http://schemas.microsoft.com/office/drawing/2014/main" id="{B781E455-9E6F-1B48-A537-F86699963276}"/>
              </a:ext>
            </a:extLst>
          </p:cNvPr>
          <p:cNvCxnSpPr>
            <a:cxnSpLocks/>
          </p:cNvCxnSpPr>
          <p:nvPr userDrawn="1"/>
        </p:nvCxnSpPr>
        <p:spPr>
          <a:xfrm>
            <a:off x="294467"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0" name="直線​​コネクタ(S) 9">
            <a:extLst>
              <a:ext uri="{FF2B5EF4-FFF2-40B4-BE49-F238E27FC236}">
                <a16:creationId xmlns:a16="http://schemas.microsoft.com/office/drawing/2014/main" id="{2B907ACF-A34F-FE4A-8511-B7FE12F69496}"/>
              </a:ext>
            </a:extLst>
          </p:cNvPr>
          <p:cNvCxnSpPr>
            <a:cxnSpLocks/>
          </p:cNvCxnSpPr>
          <p:nvPr userDrawn="1"/>
        </p:nvCxnSpPr>
        <p:spPr>
          <a:xfrm>
            <a:off x="843365"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2394488"/>
      </p:ext>
    </p:extLst>
  </p:cSld>
  <p:clrMapOvr>
    <a:masterClrMapping/>
  </p:clrMapOvr>
  <p:hf sldNum="0"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画像とコンテンツ_5">
    <p:spTree>
      <p:nvGrpSpPr>
        <p:cNvPr id="1" name=""/>
        <p:cNvGrpSpPr/>
        <p:nvPr/>
      </p:nvGrpSpPr>
      <p:grpSpPr>
        <a:xfrm>
          <a:off x="0" y="0"/>
          <a:ext cx="0" cy="0"/>
          <a:chOff x="0" y="0"/>
          <a:chExt cx="0" cy="0"/>
        </a:xfrm>
      </p:grpSpPr>
      <p:sp>
        <p:nvSpPr>
          <p:cNvPr id="6" name="図プレースホルダー 8">
            <a:extLst>
              <a:ext uri="{FF2B5EF4-FFF2-40B4-BE49-F238E27FC236}">
                <a16:creationId xmlns:a16="http://schemas.microsoft.com/office/drawing/2014/main" id="{E0B206EA-4BA0-3F4C-A4ED-E78F311CD8A8}"/>
              </a:ext>
            </a:extLst>
          </p:cNvPr>
          <p:cNvSpPr>
            <a:spLocks noGrp="1"/>
          </p:cNvSpPr>
          <p:nvPr>
            <p:ph type="pic" sz="quarter" idx="13" hasCustomPrompt="1"/>
          </p:nvPr>
        </p:nvSpPr>
        <p:spPr>
          <a:xfrm>
            <a:off x="1" y="1"/>
            <a:ext cx="9144000" cy="6858002"/>
          </a:xfrm>
          <a:prstGeom prst="rect">
            <a:avLst/>
          </a:prstGeom>
          <a:solidFill>
            <a:schemeClr val="accent4">
              <a:lumMod val="50000"/>
            </a:schemeClr>
          </a:solidFill>
        </p:spPr>
        <p:txBody>
          <a:bodyPr rtlCol="0"/>
          <a:lstStyle>
            <a:lvl1pPr>
              <a:defRPr>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3" name="日付プレースホルダー 2">
            <a:extLst>
              <a:ext uri="{FF2B5EF4-FFF2-40B4-BE49-F238E27FC236}">
                <a16:creationId xmlns:a16="http://schemas.microsoft.com/office/drawing/2014/main" id="{2062DFD1-09C0-6845-8219-0846F32EDEFA}"/>
              </a:ext>
            </a:extLst>
          </p:cNvPr>
          <p:cNvSpPr>
            <a:spLocks noGrp="1"/>
          </p:cNvSpPr>
          <p:nvPr>
            <p:ph type="dt" sz="half" idx="10"/>
          </p:nvPr>
        </p:nvSpPr>
        <p:spPr/>
        <p:txBody>
          <a:bodyPr rtlCol="0"/>
          <a:lstStyle>
            <a:lvl1pPr>
              <a:defRPr>
                <a:latin typeface="Meiryo UI" panose="020B0604030504040204" pitchFamily="50" charset="-128"/>
                <a:ea typeface="Meiryo UI" panose="020B0604030504040204" pitchFamily="50" charset="-128"/>
              </a:defRPr>
            </a:lvl1pPr>
          </a:lstStyle>
          <a:p>
            <a:fld id="{AC5B352E-1625-434C-B1DB-AE1072BC6804}" type="datetime1">
              <a:rPr lang="en-US" altLang="ja-JP" noProof="0" smtClean="0"/>
              <a:t>10/25/2020</a:t>
            </a:fld>
            <a:endParaRPr lang="ja-JP" altLang="en-US" noProof="0"/>
          </a:p>
        </p:txBody>
      </p:sp>
      <p:sp>
        <p:nvSpPr>
          <p:cNvPr id="4" name="フッター プレースホルダー 3">
            <a:extLst>
              <a:ext uri="{FF2B5EF4-FFF2-40B4-BE49-F238E27FC236}">
                <a16:creationId xmlns:a16="http://schemas.microsoft.com/office/drawing/2014/main" id="{CB7D7355-C4D0-1F4D-A365-E4AF1D8FED03}"/>
              </a:ext>
            </a:extLst>
          </p:cNvPr>
          <p:cNvSpPr>
            <a:spLocks noGrp="1"/>
          </p:cNvSpPr>
          <p:nvPr>
            <p:ph type="ftr" sz="quarter" idx="11"/>
          </p:nvPr>
        </p:nvSpPr>
        <p:spPr/>
        <p:txBody>
          <a:bodyPr rtlCol="0"/>
          <a:lstStyle>
            <a:lvl1pPr>
              <a:defRPr>
                <a:latin typeface="Meiryo UI" panose="020B0604030504040204" pitchFamily="50" charset="-128"/>
                <a:ea typeface="Meiryo UI" panose="020B0604030504040204" pitchFamily="50" charset="-128"/>
              </a:defRPr>
            </a:lvl1pPr>
          </a:lstStyle>
          <a:p>
            <a:endParaRPr lang="ja-JP" altLang="en-US" noProof="0"/>
          </a:p>
        </p:txBody>
      </p:sp>
      <p:sp>
        <p:nvSpPr>
          <p:cNvPr id="5" name="スライド番号プレースホルダー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rtlCol="0"/>
          <a:lstStyle>
            <a:lvl1pPr>
              <a:defRPr>
                <a:latin typeface="Meiryo UI" panose="020B0604030504040204" pitchFamily="50" charset="-128"/>
                <a:ea typeface="Meiryo UI" panose="020B0604030504040204" pitchFamily="50" charset="-128"/>
              </a:defRPr>
            </a:lvl1pPr>
          </a:lstStyle>
          <a:p>
            <a:fld id="{31FEFF75-79D2-EE46-877B-299D1510E681}" type="slidenum">
              <a:rPr lang="en-US" altLang="ja-JP" noProof="0" smtClean="0"/>
              <a:pPr/>
              <a:t>‹#›</a:t>
            </a:fld>
            <a:endParaRPr lang="ja-JP" altLang="en-US" noProof="0"/>
          </a:p>
        </p:txBody>
      </p:sp>
      <p:cxnSp>
        <p:nvCxnSpPr>
          <p:cNvPr id="13" name="直線​​コネクタ(S) 12">
            <a:extLst>
              <a:ext uri="{FF2B5EF4-FFF2-40B4-BE49-F238E27FC236}">
                <a16:creationId xmlns:a16="http://schemas.microsoft.com/office/drawing/2014/main" id="{B781E455-9E6F-1B48-A537-F86699963276}"/>
              </a:ext>
            </a:extLst>
          </p:cNvPr>
          <p:cNvCxnSpPr>
            <a:cxnSpLocks/>
          </p:cNvCxnSpPr>
          <p:nvPr userDrawn="1"/>
        </p:nvCxnSpPr>
        <p:spPr>
          <a:xfrm>
            <a:off x="294467"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2" name="直線​​コネクタ(S) 11">
            <a:extLst>
              <a:ext uri="{FF2B5EF4-FFF2-40B4-BE49-F238E27FC236}">
                <a16:creationId xmlns:a16="http://schemas.microsoft.com/office/drawing/2014/main" id="{D69E9592-D634-1947-B3FB-EB3B7F16FF28}"/>
              </a:ext>
            </a:extLst>
          </p:cNvPr>
          <p:cNvCxnSpPr>
            <a:cxnSpLocks/>
          </p:cNvCxnSpPr>
          <p:nvPr userDrawn="1"/>
        </p:nvCxnSpPr>
        <p:spPr>
          <a:xfrm>
            <a:off x="0" y="5992966"/>
            <a:ext cx="9144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タイトル 1">
            <a:extLst>
              <a:ext uri="{FF2B5EF4-FFF2-40B4-BE49-F238E27FC236}">
                <a16:creationId xmlns:a16="http://schemas.microsoft.com/office/drawing/2014/main" id="{6D456EAF-F3B8-AF4A-90FF-4B0693C56A33}"/>
              </a:ext>
            </a:extLst>
          </p:cNvPr>
          <p:cNvSpPr>
            <a:spLocks noGrp="1"/>
          </p:cNvSpPr>
          <p:nvPr>
            <p:ph type="ctrTitle" hasCustomPrompt="1"/>
          </p:nvPr>
        </p:nvSpPr>
        <p:spPr>
          <a:xfrm>
            <a:off x="294468" y="339645"/>
            <a:ext cx="3667933" cy="1002552"/>
          </a:xfrm>
        </p:spPr>
        <p:txBody>
          <a:bodyPr lIns="0" rIns="0" rtlCol="0" anchor="b">
            <a:noAutofit/>
          </a:bodyPr>
          <a:lstStyle>
            <a:lvl1pPr algn="l">
              <a:defRPr sz="3375" b="0" i="0" cap="all" baseline="0">
                <a:solidFill>
                  <a:schemeClr val="bg1"/>
                </a:solidFill>
                <a:latin typeface="Meiryo UI" panose="020B0604030504040204" pitchFamily="50" charset="-128"/>
                <a:ea typeface="Meiryo UI" panose="020B0604030504040204" pitchFamily="50" charset="-128"/>
              </a:defRPr>
            </a:lvl1pPr>
          </a:lstStyle>
          <a:p>
            <a:pPr rtl="0"/>
            <a:r>
              <a:rPr lang="ja-JP" altLang="en-US" noProof="0"/>
              <a:t>ここにタイトルを入力</a:t>
            </a:r>
          </a:p>
        </p:txBody>
      </p:sp>
      <p:sp>
        <p:nvSpPr>
          <p:cNvPr id="15" name="テキスト プレースホルダー 10">
            <a:extLst>
              <a:ext uri="{FF2B5EF4-FFF2-40B4-BE49-F238E27FC236}">
                <a16:creationId xmlns:a16="http://schemas.microsoft.com/office/drawing/2014/main" id="{F7FB4ADF-1B3E-A442-B2C9-518CBE7637DB}"/>
              </a:ext>
            </a:extLst>
          </p:cNvPr>
          <p:cNvSpPr>
            <a:spLocks noGrp="1"/>
          </p:cNvSpPr>
          <p:nvPr>
            <p:ph type="body" sz="quarter" idx="14" hasCustomPrompt="1"/>
          </p:nvPr>
        </p:nvSpPr>
        <p:spPr>
          <a:xfrm>
            <a:off x="294468" y="1507067"/>
            <a:ext cx="3667934" cy="4849283"/>
          </a:xfrm>
        </p:spPr>
        <p:txBody>
          <a:bodyPr lIns="0" rIns="0" rtlCol="0" anchor="t">
            <a:normAutofit/>
          </a:bodyPr>
          <a:lstStyle>
            <a:lvl1pPr marL="0" indent="0">
              <a:lnSpc>
                <a:spcPct val="100000"/>
              </a:lnSpc>
              <a:buNone/>
              <a:defRPr sz="1200">
                <a:solidFill>
                  <a:schemeClr val="bg1"/>
                </a:solidFill>
                <a:latin typeface="Meiryo UI" panose="020B0604030504040204" pitchFamily="50" charset="-128"/>
                <a:ea typeface="Meiryo UI" panose="020B0604030504040204" pitchFamily="50" charset="-128"/>
              </a:defRPr>
            </a:lvl1pPr>
            <a:lvl2pPr marL="342900" indent="0">
              <a:lnSpc>
                <a:spcPct val="100000"/>
              </a:lnSpc>
              <a:buNone/>
              <a:defRPr sz="1200">
                <a:solidFill>
                  <a:schemeClr val="bg1"/>
                </a:solidFill>
                <a:latin typeface="Meiryo UI" panose="020B0604030504040204" pitchFamily="50" charset="-128"/>
                <a:ea typeface="Meiryo UI" panose="020B0604030504040204" pitchFamily="50" charset="-128"/>
              </a:defRPr>
            </a:lvl2pPr>
            <a:lvl3pPr marL="685800" indent="0">
              <a:lnSpc>
                <a:spcPct val="100000"/>
              </a:lnSpc>
              <a:buNone/>
              <a:defRPr sz="1200">
                <a:solidFill>
                  <a:schemeClr val="bg1"/>
                </a:solidFill>
                <a:latin typeface="Meiryo UI" panose="020B0604030504040204" pitchFamily="50" charset="-128"/>
                <a:ea typeface="Meiryo UI" panose="020B0604030504040204" pitchFamily="50" charset="-128"/>
              </a:defRPr>
            </a:lvl3pPr>
            <a:lvl4pPr marL="1028700" indent="0">
              <a:lnSpc>
                <a:spcPct val="100000"/>
              </a:lnSpc>
              <a:buNone/>
              <a:defRPr sz="1200">
                <a:solidFill>
                  <a:schemeClr val="bg1"/>
                </a:solidFill>
                <a:latin typeface="Meiryo UI" panose="020B0604030504040204" pitchFamily="50" charset="-128"/>
                <a:ea typeface="Meiryo UI" panose="020B0604030504040204" pitchFamily="50" charset="-128"/>
              </a:defRPr>
            </a:lvl4pPr>
            <a:lvl5pPr marL="1371600" indent="0">
              <a:lnSpc>
                <a:spcPct val="100000"/>
              </a:lnSpc>
              <a:buNone/>
              <a:defRPr sz="1200">
                <a:solidFill>
                  <a:schemeClr val="bg1"/>
                </a:solidFill>
                <a:latin typeface="Meiryo UI" panose="020B0604030504040204" pitchFamily="50" charset="-128"/>
                <a:ea typeface="Meiryo UI" panose="020B0604030504040204" pitchFamily="50" charset="-128"/>
              </a:defRPr>
            </a:lvl5pPr>
          </a:lstStyle>
          <a:p>
            <a:pPr lvl="0" rtl="0"/>
            <a:r>
              <a:rPr lang="ja-JP" altLang="en-US" noProof="0"/>
              <a:t>クリックしてマスター テキストのスタイルを編集</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spTree>
    <p:extLst>
      <p:ext uri="{BB962C8B-B14F-4D97-AF65-F5344CB8AC3E}">
        <p14:creationId xmlns:p14="http://schemas.microsoft.com/office/powerpoint/2010/main" val="1448996697"/>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プレゼンテーションのタイトル_4">
    <p:bg>
      <p:bgPr>
        <a:solidFill>
          <a:schemeClr val="accent4">
            <a:lumMod val="50000"/>
          </a:schemeClr>
        </a:solidFill>
        <a:effectLst/>
      </p:bgPr>
    </p:bg>
    <p:spTree>
      <p:nvGrpSpPr>
        <p:cNvPr id="1" name=""/>
        <p:cNvGrpSpPr/>
        <p:nvPr/>
      </p:nvGrpSpPr>
      <p:grpSpPr>
        <a:xfrm>
          <a:off x="0" y="0"/>
          <a:ext cx="0" cy="0"/>
          <a:chOff x="0" y="0"/>
          <a:chExt cx="0" cy="0"/>
        </a:xfrm>
      </p:grpSpPr>
      <p:sp>
        <p:nvSpPr>
          <p:cNvPr id="6" name="図プレースホルダー 5">
            <a:extLst>
              <a:ext uri="{FF2B5EF4-FFF2-40B4-BE49-F238E27FC236}">
                <a16:creationId xmlns:a16="http://schemas.microsoft.com/office/drawing/2014/main" id="{37D7B648-BE60-43F4-8E11-2AB267410D48}"/>
              </a:ext>
            </a:extLst>
          </p:cNvPr>
          <p:cNvSpPr>
            <a:spLocks noGrp="1"/>
          </p:cNvSpPr>
          <p:nvPr>
            <p:ph type="pic" sz="quarter" idx="10" hasCustomPrompt="1"/>
          </p:nvPr>
        </p:nvSpPr>
        <p:spPr>
          <a:xfrm>
            <a:off x="850740" y="0"/>
            <a:ext cx="8293261"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rtlCol="0">
            <a:noAutofit/>
          </a:bodyPr>
          <a:lstStyle/>
          <a:p>
            <a:pPr rtl="0"/>
            <a:r>
              <a:rPr lang="ja-JP" altLang="en-US" noProof="0"/>
              <a:t>アイコンをクリックして画像を追加</a:t>
            </a:r>
          </a:p>
        </p:txBody>
      </p:sp>
      <p:cxnSp>
        <p:nvCxnSpPr>
          <p:cNvPr id="3" name="直線​​コネクタ(S) 2">
            <a:extLst>
              <a:ext uri="{FF2B5EF4-FFF2-40B4-BE49-F238E27FC236}">
                <a16:creationId xmlns:a16="http://schemas.microsoft.com/office/drawing/2014/main" id="{A9525627-537D-D740-918D-FD8895672A9F}"/>
              </a:ext>
            </a:extLst>
          </p:cNvPr>
          <p:cNvCxnSpPr>
            <a:cxnSpLocks/>
          </p:cNvCxnSpPr>
          <p:nvPr userDrawn="1"/>
        </p:nvCxnSpPr>
        <p:spPr>
          <a:xfrm>
            <a:off x="843365"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テキスト プレースホルダー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143000" y="5286196"/>
            <a:ext cx="3134531" cy="356462"/>
          </a:xfrm>
        </p:spPr>
        <p:txBody>
          <a:bodyPr lIns="0" rIns="0" rtlCol="0">
            <a:normAutofit/>
          </a:bodyPr>
          <a:lstStyle>
            <a:lvl1pPr marL="0" indent="0">
              <a:buNone/>
              <a:defRPr sz="1350" b="1" i="0" cap="all" spc="225" baseline="0">
                <a:solidFill>
                  <a:schemeClr val="bg1"/>
                </a:solidFill>
                <a:latin typeface="Speak Pro" panose="020B0504020101020102" pitchFamily="34" charset="0"/>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rtl="0"/>
            <a:r>
              <a:rPr lang="ja-JP" altLang="en-US" noProof="0"/>
              <a:t>サブタイトルをここに入力</a:t>
            </a:r>
          </a:p>
        </p:txBody>
      </p:sp>
      <p:sp>
        <p:nvSpPr>
          <p:cNvPr id="5" name="タイトル 1">
            <a:extLst>
              <a:ext uri="{FF2B5EF4-FFF2-40B4-BE49-F238E27FC236}">
                <a16:creationId xmlns:a16="http://schemas.microsoft.com/office/drawing/2014/main" id="{BBC2EA4E-1692-1548-A245-3DC65B856DEB}"/>
              </a:ext>
            </a:extLst>
          </p:cNvPr>
          <p:cNvSpPr>
            <a:spLocks noGrp="1"/>
          </p:cNvSpPr>
          <p:nvPr>
            <p:ph type="ctrTitle"/>
          </p:nvPr>
        </p:nvSpPr>
        <p:spPr>
          <a:xfrm>
            <a:off x="1143000" y="2715790"/>
            <a:ext cx="3134532" cy="2387600"/>
          </a:xfrm>
        </p:spPr>
        <p:txBody>
          <a:bodyPr lIns="0" rIns="0" rtlCol="0" anchor="b">
            <a:normAutofit/>
          </a:bodyPr>
          <a:lstStyle>
            <a:lvl1pPr algn="l">
              <a:defRPr sz="3600" b="0" i="0" cap="all" baseline="0">
                <a:solidFill>
                  <a:schemeClr val="bg1"/>
                </a:solidFill>
                <a:latin typeface="Sagona ExtraLight" panose="02020303050505020204" pitchFamily="18" charset="0"/>
              </a:defRPr>
            </a:lvl1pPr>
          </a:lstStyle>
          <a:p>
            <a:pPr rtl="0"/>
            <a:r>
              <a:rPr lang="ja-JP" altLang="en-US" noProof="0"/>
              <a:t>マスター タイトルの書式設定</a:t>
            </a:r>
          </a:p>
        </p:txBody>
      </p:sp>
    </p:spTree>
    <p:extLst>
      <p:ext uri="{BB962C8B-B14F-4D97-AF65-F5344CB8AC3E}">
        <p14:creationId xmlns:p14="http://schemas.microsoft.com/office/powerpoint/2010/main" val="13756843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画像とキャプション_2">
    <p:spTree>
      <p:nvGrpSpPr>
        <p:cNvPr id="1" name=""/>
        <p:cNvGrpSpPr/>
        <p:nvPr/>
      </p:nvGrpSpPr>
      <p:grpSpPr>
        <a:xfrm>
          <a:off x="0" y="0"/>
          <a:ext cx="0" cy="0"/>
          <a:chOff x="0" y="0"/>
          <a:chExt cx="0" cy="0"/>
        </a:xfrm>
      </p:grpSpPr>
      <p:sp>
        <p:nvSpPr>
          <p:cNvPr id="6" name="図プレースホルダー 5"/>
          <p:cNvSpPr>
            <a:spLocks noGrp="1"/>
          </p:cNvSpPr>
          <p:nvPr>
            <p:ph type="pic" sz="quarter" idx="10" hasCustomPrompt="1"/>
          </p:nvPr>
        </p:nvSpPr>
        <p:spPr>
          <a:xfrm>
            <a:off x="259545" y="292426"/>
            <a:ext cx="4723136" cy="6273148"/>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rtlCol="0" anchor="ctr">
            <a:noAutofit/>
          </a:bodyPr>
          <a:lstStyle>
            <a:lvl1pPr algn="ctr">
              <a:defRPr sz="1200">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9" name="タイトル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5485016" y="4418890"/>
            <a:ext cx="2466825" cy="637507"/>
          </a:xfrm>
        </p:spPr>
        <p:txBody>
          <a:bodyPr lIns="0" rIns="0" rtlCol="0" anchor="b">
            <a:noAutofit/>
          </a:bodyPr>
          <a:lstStyle>
            <a:lvl1pPr algn="l">
              <a:defRPr sz="3000" b="0" i="0" cap="all" baseline="0">
                <a:solidFill>
                  <a:schemeClr val="accent4">
                    <a:lumMod val="75000"/>
                  </a:schemeClr>
                </a:solidFill>
                <a:latin typeface="Meiryo UI" panose="020B0604030504040204" pitchFamily="50" charset="-128"/>
                <a:ea typeface="Meiryo UI" panose="020B0604030504040204" pitchFamily="50" charset="-128"/>
              </a:defRPr>
            </a:lvl1pPr>
          </a:lstStyle>
          <a:p>
            <a:pPr rtl="0"/>
            <a:r>
              <a:rPr lang="ja-JP" altLang="en-US" noProof="0"/>
              <a:t>タイトル </a:t>
            </a:r>
            <a:br>
              <a:rPr lang="ja-JP" altLang="en-US" noProof="0"/>
            </a:br>
            <a:r>
              <a:rPr lang="ja-JP" altLang="en-US" noProof="0"/>
              <a:t>ここに入力</a:t>
            </a:r>
          </a:p>
        </p:txBody>
      </p:sp>
      <p:sp>
        <p:nvSpPr>
          <p:cNvPr id="10" name="テキスト プレースホルダー 10">
            <a:extLst>
              <a:ext uri="{FF2B5EF4-FFF2-40B4-BE49-F238E27FC236}">
                <a16:creationId xmlns:a16="http://schemas.microsoft.com/office/drawing/2014/main" id="{0DAC9D44-F28B-2B43-8B6F-260CB811AA38}"/>
              </a:ext>
            </a:extLst>
          </p:cNvPr>
          <p:cNvSpPr>
            <a:spLocks noGrp="1"/>
          </p:cNvSpPr>
          <p:nvPr>
            <p:ph type="body" sz="quarter" idx="14" hasCustomPrompt="1"/>
          </p:nvPr>
        </p:nvSpPr>
        <p:spPr>
          <a:xfrm>
            <a:off x="5485016" y="5080792"/>
            <a:ext cx="2466825" cy="1484783"/>
          </a:xfrm>
        </p:spPr>
        <p:txBody>
          <a:bodyPr lIns="0" rIns="0" rtlCol="0" anchor="t">
            <a:normAutofit/>
          </a:bodyPr>
          <a:lstStyle>
            <a:lvl1pPr marL="0" indent="0">
              <a:lnSpc>
                <a:spcPct val="100000"/>
              </a:lnSpc>
              <a:buNone/>
              <a:defRPr sz="1050">
                <a:latin typeface="Meiryo UI" panose="020B0604030504040204" pitchFamily="50" charset="-128"/>
                <a:ea typeface="Meiryo UI" panose="020B0604030504040204" pitchFamily="50" charset="-128"/>
              </a:defRPr>
            </a:lvl1pPr>
            <a:lvl2pPr marL="342900" indent="0">
              <a:lnSpc>
                <a:spcPct val="100000"/>
              </a:lnSpc>
              <a:buNone/>
              <a:defRPr sz="1050">
                <a:latin typeface="Meiryo UI" panose="020B0604030504040204" pitchFamily="50" charset="-128"/>
                <a:ea typeface="Meiryo UI" panose="020B0604030504040204" pitchFamily="50" charset="-128"/>
              </a:defRPr>
            </a:lvl2pPr>
            <a:lvl3pPr marL="685800" indent="0">
              <a:lnSpc>
                <a:spcPct val="100000"/>
              </a:lnSpc>
              <a:buNone/>
              <a:defRPr sz="1050">
                <a:latin typeface="Meiryo UI" panose="020B0604030504040204" pitchFamily="50" charset="-128"/>
                <a:ea typeface="Meiryo UI" panose="020B0604030504040204" pitchFamily="50" charset="-128"/>
              </a:defRPr>
            </a:lvl3pPr>
            <a:lvl4pPr marL="1028700" indent="0">
              <a:lnSpc>
                <a:spcPct val="100000"/>
              </a:lnSpc>
              <a:buNone/>
              <a:defRPr sz="1050">
                <a:latin typeface="Meiryo UI" panose="020B0604030504040204" pitchFamily="50" charset="-128"/>
                <a:ea typeface="Meiryo UI" panose="020B0604030504040204" pitchFamily="50" charset="-128"/>
              </a:defRPr>
            </a:lvl4pPr>
            <a:lvl5pPr marL="1371600" indent="0">
              <a:lnSpc>
                <a:spcPct val="100000"/>
              </a:lnSpc>
              <a:buNone/>
              <a:defRPr sz="1050">
                <a:latin typeface="Meiryo UI" panose="020B0604030504040204" pitchFamily="50" charset="-128"/>
                <a:ea typeface="Meiryo UI" panose="020B0604030504040204" pitchFamily="50" charset="-128"/>
              </a:defRPr>
            </a:lvl5pPr>
          </a:lstStyle>
          <a:p>
            <a:pPr lvl="0" rtl="0"/>
            <a:r>
              <a:rPr lang="ja-JP" altLang="en-US" noProof="0"/>
              <a:t>クリックしてマスター テキストのスタイルを編集</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cxnSp>
        <p:nvCxnSpPr>
          <p:cNvPr id="11" name="直線​​コネクタ(S) 10">
            <a:extLst>
              <a:ext uri="{FF2B5EF4-FFF2-40B4-BE49-F238E27FC236}">
                <a16:creationId xmlns:a16="http://schemas.microsoft.com/office/drawing/2014/main" id="{B39C4094-208E-7E4A-848A-F76A1573073A}"/>
              </a:ext>
            </a:extLst>
          </p:cNvPr>
          <p:cNvCxnSpPr>
            <a:cxnSpLocks/>
          </p:cNvCxnSpPr>
          <p:nvPr userDrawn="1"/>
        </p:nvCxnSpPr>
        <p:spPr>
          <a:xfrm>
            <a:off x="829326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235500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画像とキャプション_3">
    <p:spTree>
      <p:nvGrpSpPr>
        <p:cNvPr id="1" name=""/>
        <p:cNvGrpSpPr/>
        <p:nvPr/>
      </p:nvGrpSpPr>
      <p:grpSpPr>
        <a:xfrm>
          <a:off x="0" y="0"/>
          <a:ext cx="0" cy="0"/>
          <a:chOff x="0" y="0"/>
          <a:chExt cx="0" cy="0"/>
        </a:xfrm>
      </p:grpSpPr>
      <p:sp>
        <p:nvSpPr>
          <p:cNvPr id="6" name="図プレースホルダー 5"/>
          <p:cNvSpPr>
            <a:spLocks noGrp="1"/>
          </p:cNvSpPr>
          <p:nvPr>
            <p:ph type="pic" sz="quarter" idx="10" hasCustomPrompt="1"/>
          </p:nvPr>
        </p:nvSpPr>
        <p:spPr>
          <a:xfrm>
            <a:off x="4084457" y="292426"/>
            <a:ext cx="4723136" cy="6273148"/>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rtlCol="0" anchor="ctr">
            <a:noAutofit/>
          </a:bodyPr>
          <a:lstStyle>
            <a:lvl1pPr algn="ctr">
              <a:defRPr sz="1200">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9" name="タイトル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294467" y="4418890"/>
            <a:ext cx="3457262" cy="637507"/>
          </a:xfrm>
        </p:spPr>
        <p:txBody>
          <a:bodyPr lIns="0" rIns="0" rtlCol="0" anchor="b">
            <a:noAutofit/>
          </a:bodyPr>
          <a:lstStyle>
            <a:lvl1pPr algn="l">
              <a:defRPr sz="3000" b="0" i="0" cap="all" baseline="0">
                <a:solidFill>
                  <a:schemeClr val="accent4">
                    <a:lumMod val="75000"/>
                  </a:schemeClr>
                </a:solidFill>
                <a:latin typeface="Meiryo UI" panose="020B0604030504040204" pitchFamily="50" charset="-128"/>
                <a:ea typeface="Meiryo UI" panose="020B0604030504040204" pitchFamily="50" charset="-128"/>
              </a:defRPr>
            </a:lvl1pPr>
          </a:lstStyle>
          <a:p>
            <a:pPr rtl="0"/>
            <a:r>
              <a:rPr lang="ja-JP" altLang="en-US" noProof="0"/>
              <a:t>タイトルをここに入力</a:t>
            </a:r>
          </a:p>
        </p:txBody>
      </p:sp>
      <p:sp>
        <p:nvSpPr>
          <p:cNvPr id="10" name="テキスト プレースホルダー 10">
            <a:extLst>
              <a:ext uri="{FF2B5EF4-FFF2-40B4-BE49-F238E27FC236}">
                <a16:creationId xmlns:a16="http://schemas.microsoft.com/office/drawing/2014/main" id="{0DAC9D44-F28B-2B43-8B6F-260CB811AA38}"/>
              </a:ext>
            </a:extLst>
          </p:cNvPr>
          <p:cNvSpPr>
            <a:spLocks noGrp="1"/>
          </p:cNvSpPr>
          <p:nvPr>
            <p:ph type="body" sz="quarter" idx="14" hasCustomPrompt="1"/>
          </p:nvPr>
        </p:nvSpPr>
        <p:spPr>
          <a:xfrm>
            <a:off x="294467" y="5080792"/>
            <a:ext cx="3457262" cy="1484783"/>
          </a:xfrm>
        </p:spPr>
        <p:txBody>
          <a:bodyPr lIns="0" rIns="0" rtlCol="0" anchor="t">
            <a:normAutofit/>
          </a:bodyPr>
          <a:lstStyle>
            <a:lvl1pPr marL="0" indent="0">
              <a:lnSpc>
                <a:spcPct val="100000"/>
              </a:lnSpc>
              <a:buNone/>
              <a:defRPr sz="1050">
                <a:latin typeface="Meiryo UI" panose="020B0604030504040204" pitchFamily="50" charset="-128"/>
                <a:ea typeface="Meiryo UI" panose="020B0604030504040204" pitchFamily="50" charset="-128"/>
              </a:defRPr>
            </a:lvl1pPr>
            <a:lvl2pPr marL="342900" indent="0">
              <a:lnSpc>
                <a:spcPct val="100000"/>
              </a:lnSpc>
              <a:buNone/>
              <a:defRPr sz="1050">
                <a:latin typeface="Meiryo UI" panose="020B0604030504040204" pitchFamily="50" charset="-128"/>
                <a:ea typeface="Meiryo UI" panose="020B0604030504040204" pitchFamily="50" charset="-128"/>
              </a:defRPr>
            </a:lvl2pPr>
            <a:lvl3pPr marL="685800" indent="0">
              <a:lnSpc>
                <a:spcPct val="100000"/>
              </a:lnSpc>
              <a:buNone/>
              <a:defRPr sz="1050">
                <a:latin typeface="Meiryo UI" panose="020B0604030504040204" pitchFamily="50" charset="-128"/>
                <a:ea typeface="Meiryo UI" panose="020B0604030504040204" pitchFamily="50" charset="-128"/>
              </a:defRPr>
            </a:lvl3pPr>
            <a:lvl4pPr marL="1028700" indent="0">
              <a:lnSpc>
                <a:spcPct val="100000"/>
              </a:lnSpc>
              <a:buNone/>
              <a:defRPr sz="1050">
                <a:latin typeface="Meiryo UI" panose="020B0604030504040204" pitchFamily="50" charset="-128"/>
                <a:ea typeface="Meiryo UI" panose="020B0604030504040204" pitchFamily="50" charset="-128"/>
              </a:defRPr>
            </a:lvl4pPr>
            <a:lvl5pPr marL="1371600" indent="0">
              <a:lnSpc>
                <a:spcPct val="100000"/>
              </a:lnSpc>
              <a:buNone/>
              <a:defRPr sz="1050">
                <a:latin typeface="Meiryo UI" panose="020B0604030504040204" pitchFamily="50" charset="-128"/>
                <a:ea typeface="Meiryo UI" panose="020B0604030504040204" pitchFamily="50" charset="-128"/>
              </a:defRPr>
            </a:lvl5pPr>
          </a:lstStyle>
          <a:p>
            <a:pPr lvl="0" rtl="0"/>
            <a:r>
              <a:rPr lang="ja-JP" altLang="en-US" noProof="0"/>
              <a:t>クリックしてマスター テキストのスタイルを編集</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cxnSp>
        <p:nvCxnSpPr>
          <p:cNvPr id="7" name="直線​​コネクタ(S) 6">
            <a:extLst>
              <a:ext uri="{FF2B5EF4-FFF2-40B4-BE49-F238E27FC236}">
                <a16:creationId xmlns:a16="http://schemas.microsoft.com/office/drawing/2014/main" id="{8BE71BC7-72EE-294C-9A39-61A77EE295A0}"/>
              </a:ext>
            </a:extLst>
          </p:cNvPr>
          <p:cNvCxnSpPr>
            <a:cxnSpLocks/>
          </p:cNvCxnSpPr>
          <p:nvPr userDrawn="1"/>
        </p:nvCxnSpPr>
        <p:spPr>
          <a:xfrm>
            <a:off x="294468" y="5080791"/>
            <a:ext cx="3457262"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173849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画像とキャプション_4">
    <p:spTree>
      <p:nvGrpSpPr>
        <p:cNvPr id="1" name=""/>
        <p:cNvGrpSpPr/>
        <p:nvPr/>
      </p:nvGrpSpPr>
      <p:grpSpPr>
        <a:xfrm>
          <a:off x="0" y="0"/>
          <a:ext cx="0" cy="0"/>
          <a:chOff x="0" y="0"/>
          <a:chExt cx="0" cy="0"/>
        </a:xfrm>
      </p:grpSpPr>
      <p:sp>
        <p:nvSpPr>
          <p:cNvPr id="6" name="図プレースホルダー 5"/>
          <p:cNvSpPr>
            <a:spLocks noGrp="1"/>
          </p:cNvSpPr>
          <p:nvPr>
            <p:ph type="pic" sz="quarter" idx="10" hasCustomPrompt="1"/>
          </p:nvPr>
        </p:nvSpPr>
        <p:spPr>
          <a:xfrm>
            <a:off x="0" y="0"/>
            <a:ext cx="9144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rtlCol="0" anchor="ctr">
            <a:noAutofit/>
          </a:bodyPr>
          <a:lstStyle>
            <a:lvl1pPr algn="ctr">
              <a:defRPr sz="1200">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9" name="タイトル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1234186" y="4418890"/>
            <a:ext cx="2466825" cy="637507"/>
          </a:xfrm>
        </p:spPr>
        <p:txBody>
          <a:bodyPr lIns="0" rIns="0" rtlCol="0" anchor="b">
            <a:noAutofit/>
          </a:bodyPr>
          <a:lstStyle>
            <a:lvl1pPr algn="l">
              <a:defRPr sz="3000" b="0" i="0" cap="all" baseline="0">
                <a:solidFill>
                  <a:schemeClr val="bg1"/>
                </a:solidFill>
                <a:latin typeface="Meiryo UI" panose="020B0604030504040204" pitchFamily="50" charset="-128"/>
                <a:ea typeface="Meiryo UI" panose="020B0604030504040204" pitchFamily="50" charset="-128"/>
              </a:defRPr>
            </a:lvl1pPr>
          </a:lstStyle>
          <a:p>
            <a:pPr rtl="0"/>
            <a:r>
              <a:rPr lang="ja-JP" altLang="en-US" noProof="0"/>
              <a:t>タイトル </a:t>
            </a:r>
            <a:br>
              <a:rPr lang="ja-JP" altLang="en-US" noProof="0"/>
            </a:br>
            <a:r>
              <a:rPr lang="ja-JP" altLang="en-US" noProof="0"/>
              <a:t>ここに入力</a:t>
            </a:r>
          </a:p>
        </p:txBody>
      </p:sp>
      <p:sp>
        <p:nvSpPr>
          <p:cNvPr id="10" name="テキスト プレースホルダー 10">
            <a:extLst>
              <a:ext uri="{FF2B5EF4-FFF2-40B4-BE49-F238E27FC236}">
                <a16:creationId xmlns:a16="http://schemas.microsoft.com/office/drawing/2014/main" id="{0DAC9D44-F28B-2B43-8B6F-260CB811AA38}"/>
              </a:ext>
            </a:extLst>
          </p:cNvPr>
          <p:cNvSpPr>
            <a:spLocks noGrp="1"/>
          </p:cNvSpPr>
          <p:nvPr>
            <p:ph type="body" sz="quarter" idx="14" hasCustomPrompt="1"/>
          </p:nvPr>
        </p:nvSpPr>
        <p:spPr>
          <a:xfrm>
            <a:off x="1234187" y="5080792"/>
            <a:ext cx="2466825" cy="1484783"/>
          </a:xfrm>
        </p:spPr>
        <p:txBody>
          <a:bodyPr lIns="0" rIns="0" rtlCol="0" anchor="t">
            <a:normAutofit/>
          </a:bodyPr>
          <a:lstStyle>
            <a:lvl1pPr marL="0" indent="0">
              <a:lnSpc>
                <a:spcPct val="100000"/>
              </a:lnSpc>
              <a:buNone/>
              <a:defRPr sz="1050">
                <a:solidFill>
                  <a:schemeClr val="bg1"/>
                </a:solidFill>
                <a:latin typeface="Meiryo UI" panose="020B0604030504040204" pitchFamily="50" charset="-128"/>
                <a:ea typeface="Meiryo UI" panose="020B0604030504040204" pitchFamily="50" charset="-128"/>
              </a:defRPr>
            </a:lvl1pPr>
            <a:lvl2pPr marL="342900" indent="0">
              <a:lnSpc>
                <a:spcPct val="100000"/>
              </a:lnSpc>
              <a:buNone/>
              <a:defRPr sz="1050">
                <a:solidFill>
                  <a:schemeClr val="bg1"/>
                </a:solidFill>
                <a:latin typeface="Meiryo UI" panose="020B0604030504040204" pitchFamily="50" charset="-128"/>
                <a:ea typeface="Meiryo UI" panose="020B0604030504040204" pitchFamily="50" charset="-128"/>
              </a:defRPr>
            </a:lvl2pPr>
            <a:lvl3pPr marL="685800" indent="0">
              <a:lnSpc>
                <a:spcPct val="100000"/>
              </a:lnSpc>
              <a:buNone/>
              <a:defRPr sz="1050">
                <a:solidFill>
                  <a:schemeClr val="bg1"/>
                </a:solidFill>
                <a:latin typeface="Meiryo UI" panose="020B0604030504040204" pitchFamily="50" charset="-128"/>
                <a:ea typeface="Meiryo UI" panose="020B0604030504040204" pitchFamily="50" charset="-128"/>
              </a:defRPr>
            </a:lvl3pPr>
            <a:lvl4pPr marL="1028700" indent="0">
              <a:lnSpc>
                <a:spcPct val="100000"/>
              </a:lnSpc>
              <a:buNone/>
              <a:defRPr sz="1050">
                <a:solidFill>
                  <a:schemeClr val="bg1"/>
                </a:solidFill>
                <a:latin typeface="Meiryo UI" panose="020B0604030504040204" pitchFamily="50" charset="-128"/>
                <a:ea typeface="Meiryo UI" panose="020B0604030504040204" pitchFamily="50" charset="-128"/>
              </a:defRPr>
            </a:lvl4pPr>
            <a:lvl5pPr marL="1371600" indent="0">
              <a:lnSpc>
                <a:spcPct val="100000"/>
              </a:lnSpc>
              <a:buNone/>
              <a:defRPr sz="1050">
                <a:solidFill>
                  <a:schemeClr val="bg1"/>
                </a:solidFill>
                <a:latin typeface="Meiryo UI" panose="020B0604030504040204" pitchFamily="50" charset="-128"/>
                <a:ea typeface="Meiryo UI" panose="020B0604030504040204" pitchFamily="50" charset="-128"/>
              </a:defRPr>
            </a:lvl5pPr>
          </a:lstStyle>
          <a:p>
            <a:pPr lvl="0" rtl="0"/>
            <a:r>
              <a:rPr lang="ja-JP" altLang="en-US" noProof="0"/>
              <a:t>クリックしてマスター テキストのスタイルを編集</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cxnSp>
        <p:nvCxnSpPr>
          <p:cNvPr id="8" name="直線​​コネクタ(S) 7">
            <a:extLst>
              <a:ext uri="{FF2B5EF4-FFF2-40B4-BE49-F238E27FC236}">
                <a16:creationId xmlns:a16="http://schemas.microsoft.com/office/drawing/2014/main" id="{776AC280-5A8D-B048-BECC-9C306F32508F}"/>
              </a:ext>
            </a:extLst>
          </p:cNvPr>
          <p:cNvCxnSpPr>
            <a:cxnSpLocks/>
          </p:cNvCxnSpPr>
          <p:nvPr userDrawn="1"/>
        </p:nvCxnSpPr>
        <p:spPr>
          <a:xfrm>
            <a:off x="850739"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890619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画像とキャプション_5">
    <p:spTree>
      <p:nvGrpSpPr>
        <p:cNvPr id="1" name=""/>
        <p:cNvGrpSpPr/>
        <p:nvPr/>
      </p:nvGrpSpPr>
      <p:grpSpPr>
        <a:xfrm>
          <a:off x="0" y="0"/>
          <a:ext cx="0" cy="0"/>
          <a:chOff x="0" y="0"/>
          <a:chExt cx="0" cy="0"/>
        </a:xfrm>
      </p:grpSpPr>
      <p:sp>
        <p:nvSpPr>
          <p:cNvPr id="8" name="図プレースホルダー 5">
            <a:extLst>
              <a:ext uri="{FF2B5EF4-FFF2-40B4-BE49-F238E27FC236}">
                <a16:creationId xmlns:a16="http://schemas.microsoft.com/office/drawing/2014/main" id="{1F4417F7-7CDE-DF44-9B0E-AC44EE99BF4B}"/>
              </a:ext>
            </a:extLst>
          </p:cNvPr>
          <p:cNvSpPr>
            <a:spLocks noGrp="1"/>
          </p:cNvSpPr>
          <p:nvPr>
            <p:ph type="pic" sz="quarter" idx="10" hasCustomPrompt="1"/>
          </p:nvPr>
        </p:nvSpPr>
        <p:spPr>
          <a:xfrm>
            <a:off x="0" y="0"/>
            <a:ext cx="9144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rtlCol="0" anchor="ctr">
            <a:noAutofit/>
          </a:bodyPr>
          <a:lstStyle>
            <a:lvl1pPr algn="ctr">
              <a:defRPr sz="1200">
                <a:solidFill>
                  <a:schemeClr val="bg1"/>
                </a:solidFill>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9" name="タイトル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294467" y="3429001"/>
            <a:ext cx="3457262" cy="637507"/>
          </a:xfrm>
        </p:spPr>
        <p:txBody>
          <a:bodyPr lIns="0" rIns="0" rtlCol="0" anchor="b">
            <a:noAutofit/>
          </a:bodyPr>
          <a:lstStyle>
            <a:lvl1pPr algn="l">
              <a:defRPr sz="3000" b="0" i="0" cap="all" baseline="0">
                <a:solidFill>
                  <a:schemeClr val="bg1"/>
                </a:solidFill>
                <a:latin typeface="Meiryo UI" panose="020B0604030504040204" pitchFamily="50" charset="-128"/>
                <a:ea typeface="Meiryo UI" panose="020B0604030504040204" pitchFamily="50" charset="-128"/>
              </a:defRPr>
            </a:lvl1pPr>
          </a:lstStyle>
          <a:p>
            <a:pPr rtl="0"/>
            <a:r>
              <a:rPr lang="ja-JP" altLang="en-US" noProof="0"/>
              <a:t>タイトルをここに入力</a:t>
            </a:r>
          </a:p>
        </p:txBody>
      </p:sp>
      <p:sp>
        <p:nvSpPr>
          <p:cNvPr id="10" name="テキスト プレースホルダー 10">
            <a:extLst>
              <a:ext uri="{FF2B5EF4-FFF2-40B4-BE49-F238E27FC236}">
                <a16:creationId xmlns:a16="http://schemas.microsoft.com/office/drawing/2014/main" id="{0DAC9D44-F28B-2B43-8B6F-260CB811AA38}"/>
              </a:ext>
            </a:extLst>
          </p:cNvPr>
          <p:cNvSpPr>
            <a:spLocks noGrp="1"/>
          </p:cNvSpPr>
          <p:nvPr>
            <p:ph type="body" sz="quarter" idx="14" hasCustomPrompt="1"/>
          </p:nvPr>
        </p:nvSpPr>
        <p:spPr>
          <a:xfrm>
            <a:off x="294467" y="4090903"/>
            <a:ext cx="3457262" cy="1484783"/>
          </a:xfrm>
        </p:spPr>
        <p:txBody>
          <a:bodyPr lIns="0" rIns="0" rtlCol="0" anchor="t">
            <a:normAutofit/>
          </a:bodyPr>
          <a:lstStyle>
            <a:lvl1pPr marL="0" indent="0">
              <a:lnSpc>
                <a:spcPct val="100000"/>
              </a:lnSpc>
              <a:buNone/>
              <a:defRPr sz="1050">
                <a:solidFill>
                  <a:schemeClr val="bg1"/>
                </a:solidFill>
                <a:latin typeface="Meiryo UI" panose="020B0604030504040204" pitchFamily="50" charset="-128"/>
                <a:ea typeface="Meiryo UI" panose="020B0604030504040204" pitchFamily="50" charset="-128"/>
              </a:defRPr>
            </a:lvl1pPr>
            <a:lvl2pPr marL="342900" indent="0">
              <a:lnSpc>
                <a:spcPct val="100000"/>
              </a:lnSpc>
              <a:buNone/>
              <a:defRPr sz="1050">
                <a:solidFill>
                  <a:schemeClr val="bg1"/>
                </a:solidFill>
                <a:latin typeface="Meiryo UI" panose="020B0604030504040204" pitchFamily="50" charset="-128"/>
                <a:ea typeface="Meiryo UI" panose="020B0604030504040204" pitchFamily="50" charset="-128"/>
              </a:defRPr>
            </a:lvl2pPr>
            <a:lvl3pPr marL="685800" indent="0">
              <a:lnSpc>
                <a:spcPct val="100000"/>
              </a:lnSpc>
              <a:buNone/>
              <a:defRPr sz="1050">
                <a:solidFill>
                  <a:schemeClr val="bg1"/>
                </a:solidFill>
                <a:latin typeface="Meiryo UI" panose="020B0604030504040204" pitchFamily="50" charset="-128"/>
                <a:ea typeface="Meiryo UI" panose="020B0604030504040204" pitchFamily="50" charset="-128"/>
              </a:defRPr>
            </a:lvl3pPr>
            <a:lvl4pPr marL="1028700" indent="0">
              <a:lnSpc>
                <a:spcPct val="100000"/>
              </a:lnSpc>
              <a:buNone/>
              <a:defRPr sz="1050">
                <a:solidFill>
                  <a:schemeClr val="bg1"/>
                </a:solidFill>
                <a:latin typeface="Meiryo UI" panose="020B0604030504040204" pitchFamily="50" charset="-128"/>
                <a:ea typeface="Meiryo UI" panose="020B0604030504040204" pitchFamily="50" charset="-128"/>
              </a:defRPr>
            </a:lvl4pPr>
            <a:lvl5pPr marL="1371600" indent="0">
              <a:lnSpc>
                <a:spcPct val="100000"/>
              </a:lnSpc>
              <a:buNone/>
              <a:defRPr sz="1050">
                <a:solidFill>
                  <a:schemeClr val="bg1"/>
                </a:solidFill>
                <a:latin typeface="Meiryo UI" panose="020B0604030504040204" pitchFamily="50" charset="-128"/>
                <a:ea typeface="Meiryo UI" panose="020B0604030504040204" pitchFamily="50" charset="-128"/>
              </a:defRPr>
            </a:lvl5pPr>
          </a:lstStyle>
          <a:p>
            <a:pPr lvl="0" rtl="0"/>
            <a:r>
              <a:rPr lang="ja-JP" altLang="en-US" noProof="0"/>
              <a:t>クリックしてマスター テキストのスタイルを編集</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cxnSp>
        <p:nvCxnSpPr>
          <p:cNvPr id="11" name="直線​​コネクタ(S) 10">
            <a:extLst>
              <a:ext uri="{FF2B5EF4-FFF2-40B4-BE49-F238E27FC236}">
                <a16:creationId xmlns:a16="http://schemas.microsoft.com/office/drawing/2014/main" id="{79F22032-BAB9-744C-B14E-54350BBD1C71}"/>
              </a:ext>
            </a:extLst>
          </p:cNvPr>
          <p:cNvCxnSpPr>
            <a:cxnSpLocks/>
          </p:cNvCxnSpPr>
          <p:nvPr userDrawn="1"/>
        </p:nvCxnSpPr>
        <p:spPr>
          <a:xfrm>
            <a:off x="0" y="5992966"/>
            <a:ext cx="9144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523809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概要_2">
    <p:spTree>
      <p:nvGrpSpPr>
        <p:cNvPr id="1" name=""/>
        <p:cNvGrpSpPr/>
        <p:nvPr/>
      </p:nvGrpSpPr>
      <p:grpSpPr>
        <a:xfrm>
          <a:off x="0" y="0"/>
          <a:ext cx="0" cy="0"/>
          <a:chOff x="0" y="0"/>
          <a:chExt cx="0" cy="0"/>
        </a:xfrm>
      </p:grpSpPr>
      <p:sp>
        <p:nvSpPr>
          <p:cNvPr id="3" name="日付プレースホルダー 2">
            <a:extLst>
              <a:ext uri="{FF2B5EF4-FFF2-40B4-BE49-F238E27FC236}">
                <a16:creationId xmlns:a16="http://schemas.microsoft.com/office/drawing/2014/main" id="{2062DFD1-09C0-6845-8219-0846F32EDEFA}"/>
              </a:ext>
            </a:extLst>
          </p:cNvPr>
          <p:cNvSpPr>
            <a:spLocks noGrp="1"/>
          </p:cNvSpPr>
          <p:nvPr>
            <p:ph type="dt" sz="half" idx="10"/>
          </p:nvPr>
        </p:nvSpPr>
        <p:spPr>
          <a:xfrm>
            <a:off x="628650" y="6356351"/>
            <a:ext cx="2057400" cy="365125"/>
          </a:xfrm>
        </p:spPr>
        <p:txBody>
          <a:bodyPr rtlCol="0"/>
          <a:lstStyle>
            <a:lvl1pPr>
              <a:defRPr>
                <a:latin typeface="Meiryo UI" panose="020B0604030504040204" pitchFamily="50" charset="-128"/>
                <a:ea typeface="Meiryo UI" panose="020B0604030504040204" pitchFamily="50" charset="-128"/>
              </a:defRPr>
            </a:lvl1pPr>
          </a:lstStyle>
          <a:p>
            <a:fld id="{4B7EE051-157F-4817-9AAD-F9B0E4493136}" type="datetime1">
              <a:rPr lang="en-US" altLang="ja-JP" noProof="0" smtClean="0"/>
              <a:pPr/>
              <a:t>10/25/2020</a:t>
            </a:fld>
            <a:endParaRPr lang="ja-JP" altLang="en-US" noProof="0"/>
          </a:p>
        </p:txBody>
      </p:sp>
      <p:sp>
        <p:nvSpPr>
          <p:cNvPr id="4" name="フッター プレースホルダー 3">
            <a:extLst>
              <a:ext uri="{FF2B5EF4-FFF2-40B4-BE49-F238E27FC236}">
                <a16:creationId xmlns:a16="http://schemas.microsoft.com/office/drawing/2014/main" id="{CB7D7355-C4D0-1F4D-A365-E4AF1D8FED03}"/>
              </a:ext>
            </a:extLst>
          </p:cNvPr>
          <p:cNvSpPr>
            <a:spLocks noGrp="1"/>
          </p:cNvSpPr>
          <p:nvPr>
            <p:ph type="ftr" sz="quarter" idx="11"/>
          </p:nvPr>
        </p:nvSpPr>
        <p:spPr/>
        <p:txBody>
          <a:bodyPr rtlCol="0"/>
          <a:lstStyle>
            <a:lvl1pPr>
              <a:defRPr>
                <a:latin typeface="Meiryo UI" panose="020B0604030504040204" pitchFamily="50" charset="-128"/>
                <a:ea typeface="Meiryo UI" panose="020B0604030504040204" pitchFamily="50" charset="-128"/>
              </a:defRPr>
            </a:lvl1pPr>
          </a:lstStyle>
          <a:p>
            <a:endParaRPr lang="ja-JP" altLang="en-US" noProof="0"/>
          </a:p>
        </p:txBody>
      </p:sp>
      <p:sp>
        <p:nvSpPr>
          <p:cNvPr id="5" name="スライド番号プレースホルダー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rtlCol="0"/>
          <a:lstStyle>
            <a:lvl1pPr>
              <a:defRPr>
                <a:latin typeface="Meiryo UI" panose="020B0604030504040204" pitchFamily="50" charset="-128"/>
                <a:ea typeface="Meiryo UI" panose="020B0604030504040204" pitchFamily="50" charset="-128"/>
              </a:defRPr>
            </a:lvl1pPr>
          </a:lstStyle>
          <a:p>
            <a:fld id="{31FEFF75-79D2-EE46-877B-299D1510E681}" type="slidenum">
              <a:rPr lang="en-US" altLang="ja-JP" noProof="0" smtClean="0"/>
              <a:pPr/>
              <a:t>‹#›</a:t>
            </a:fld>
            <a:endParaRPr lang="ja-JP" altLang="en-US" noProof="0"/>
          </a:p>
        </p:txBody>
      </p:sp>
      <p:sp>
        <p:nvSpPr>
          <p:cNvPr id="7" name="タイトル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294467" y="339645"/>
            <a:ext cx="7664593" cy="1002552"/>
          </a:xfrm>
        </p:spPr>
        <p:txBody>
          <a:bodyPr lIns="0" rIns="0" rtlCol="0" anchor="b">
            <a:noAutofit/>
          </a:bodyPr>
          <a:lstStyle>
            <a:lvl1pPr algn="l">
              <a:defRPr sz="3375" b="0" i="0" cap="all" baseline="0">
                <a:solidFill>
                  <a:schemeClr val="accent4">
                    <a:lumMod val="75000"/>
                  </a:schemeClr>
                </a:solidFill>
                <a:latin typeface="Meiryo UI" panose="020B0604030504040204" pitchFamily="50" charset="-128"/>
                <a:ea typeface="Meiryo UI" panose="020B0604030504040204" pitchFamily="50" charset="-128"/>
              </a:defRPr>
            </a:lvl1pPr>
          </a:lstStyle>
          <a:p>
            <a:pPr rtl="0"/>
            <a:r>
              <a:rPr lang="ja-JP" altLang="en-US" noProof="0"/>
              <a:t>ここにタイトルを入力</a:t>
            </a:r>
          </a:p>
        </p:txBody>
      </p:sp>
      <p:cxnSp>
        <p:nvCxnSpPr>
          <p:cNvPr id="13" name="直線​​コネクタ(S) 12">
            <a:extLst>
              <a:ext uri="{FF2B5EF4-FFF2-40B4-BE49-F238E27FC236}">
                <a16:creationId xmlns:a16="http://schemas.microsoft.com/office/drawing/2014/main" id="{B781E455-9E6F-1B48-A537-F86699963276}"/>
              </a:ext>
            </a:extLst>
          </p:cNvPr>
          <p:cNvCxnSpPr>
            <a:cxnSpLocks/>
          </p:cNvCxnSpPr>
          <p:nvPr userDrawn="1"/>
        </p:nvCxnSpPr>
        <p:spPr>
          <a:xfrm>
            <a:off x="294467"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長方形:角丸 16">
            <a:extLst>
              <a:ext uri="{FF2B5EF4-FFF2-40B4-BE49-F238E27FC236}">
                <a16:creationId xmlns:a16="http://schemas.microsoft.com/office/drawing/2014/main" id="{B3776AA3-9860-D247-8A43-85FD58FFFD43}"/>
              </a:ext>
            </a:extLst>
          </p:cNvPr>
          <p:cNvSpPr/>
          <p:nvPr/>
        </p:nvSpPr>
        <p:spPr>
          <a:xfrm>
            <a:off x="294467" y="2294008"/>
            <a:ext cx="380211"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sz="1350" noProof="0">
              <a:latin typeface="Meiryo UI" panose="020B0604030504040204" pitchFamily="50" charset="-128"/>
              <a:ea typeface="Meiryo UI" panose="020B0604030504040204" pitchFamily="50" charset="-128"/>
            </a:endParaRPr>
          </a:p>
        </p:txBody>
      </p:sp>
      <p:sp>
        <p:nvSpPr>
          <p:cNvPr id="6" name="図プレースホルダー 5">
            <a:extLst>
              <a:ext uri="{FF2B5EF4-FFF2-40B4-BE49-F238E27FC236}">
                <a16:creationId xmlns:a16="http://schemas.microsoft.com/office/drawing/2014/main" id="{7A07194D-FDC6-4941-AE99-5ED1F7F4C585}"/>
              </a:ext>
            </a:extLst>
          </p:cNvPr>
          <p:cNvSpPr>
            <a:spLocks noGrp="1"/>
          </p:cNvSpPr>
          <p:nvPr>
            <p:ph type="pic" sz="quarter" idx="13" hasCustomPrompt="1"/>
          </p:nvPr>
        </p:nvSpPr>
        <p:spPr>
          <a:xfrm>
            <a:off x="348511" y="2366353"/>
            <a:ext cx="277458" cy="368788"/>
          </a:xfrm>
        </p:spPr>
        <p:txBody>
          <a:bodyPr rtlCol="0" anchor="ctr">
            <a:normAutofit/>
          </a:bodyPr>
          <a:lstStyle>
            <a:lvl1pPr marL="0" indent="0" algn="ctr">
              <a:buNone/>
              <a:defRPr sz="600">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57" name="長方形:角丸 16">
            <a:extLst>
              <a:ext uri="{FF2B5EF4-FFF2-40B4-BE49-F238E27FC236}">
                <a16:creationId xmlns:a16="http://schemas.microsoft.com/office/drawing/2014/main" id="{F5244B71-4557-B64C-8C28-456C7623AE5B}"/>
              </a:ext>
            </a:extLst>
          </p:cNvPr>
          <p:cNvSpPr/>
          <p:nvPr userDrawn="1"/>
        </p:nvSpPr>
        <p:spPr>
          <a:xfrm>
            <a:off x="294467" y="3519693"/>
            <a:ext cx="380211"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sz="1350" noProof="0">
              <a:latin typeface="Meiryo UI" panose="020B0604030504040204" pitchFamily="50" charset="-128"/>
              <a:ea typeface="Meiryo UI" panose="020B0604030504040204" pitchFamily="50" charset="-128"/>
            </a:endParaRPr>
          </a:p>
        </p:txBody>
      </p:sp>
      <p:sp>
        <p:nvSpPr>
          <p:cNvPr id="58" name="図プレースホルダー 5">
            <a:extLst>
              <a:ext uri="{FF2B5EF4-FFF2-40B4-BE49-F238E27FC236}">
                <a16:creationId xmlns:a16="http://schemas.microsoft.com/office/drawing/2014/main" id="{B12F4613-2BD8-E54D-A2E0-8707A28A10A4}"/>
              </a:ext>
            </a:extLst>
          </p:cNvPr>
          <p:cNvSpPr>
            <a:spLocks noGrp="1"/>
          </p:cNvSpPr>
          <p:nvPr>
            <p:ph type="pic" sz="quarter" idx="14" hasCustomPrompt="1"/>
          </p:nvPr>
        </p:nvSpPr>
        <p:spPr>
          <a:xfrm>
            <a:off x="348511" y="3592038"/>
            <a:ext cx="277458" cy="368788"/>
          </a:xfrm>
        </p:spPr>
        <p:txBody>
          <a:bodyPr rtlCol="0" anchor="ctr">
            <a:normAutofit/>
          </a:bodyPr>
          <a:lstStyle>
            <a:lvl1pPr marL="0" indent="0" algn="ctr">
              <a:buNone/>
              <a:defRPr sz="600">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61" name="長方形:角丸 16">
            <a:extLst>
              <a:ext uri="{FF2B5EF4-FFF2-40B4-BE49-F238E27FC236}">
                <a16:creationId xmlns:a16="http://schemas.microsoft.com/office/drawing/2014/main" id="{1A5F3004-02A9-1E43-A3E5-8ABCD5ED1A1C}"/>
              </a:ext>
            </a:extLst>
          </p:cNvPr>
          <p:cNvSpPr/>
          <p:nvPr userDrawn="1"/>
        </p:nvSpPr>
        <p:spPr>
          <a:xfrm>
            <a:off x="294467" y="4784289"/>
            <a:ext cx="380211"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sz="1350" noProof="0">
              <a:latin typeface="Meiryo UI" panose="020B0604030504040204" pitchFamily="50" charset="-128"/>
              <a:ea typeface="Meiryo UI" panose="020B0604030504040204" pitchFamily="50" charset="-128"/>
            </a:endParaRPr>
          </a:p>
        </p:txBody>
      </p:sp>
      <p:sp>
        <p:nvSpPr>
          <p:cNvPr id="62" name="図プレースホルダー 5">
            <a:extLst>
              <a:ext uri="{FF2B5EF4-FFF2-40B4-BE49-F238E27FC236}">
                <a16:creationId xmlns:a16="http://schemas.microsoft.com/office/drawing/2014/main" id="{1A844DD7-EE1E-F04F-91C7-38039BFF2046}"/>
              </a:ext>
            </a:extLst>
          </p:cNvPr>
          <p:cNvSpPr>
            <a:spLocks noGrp="1"/>
          </p:cNvSpPr>
          <p:nvPr>
            <p:ph type="pic" sz="quarter" idx="15" hasCustomPrompt="1"/>
          </p:nvPr>
        </p:nvSpPr>
        <p:spPr>
          <a:xfrm>
            <a:off x="348511" y="4856634"/>
            <a:ext cx="277458" cy="368788"/>
          </a:xfrm>
        </p:spPr>
        <p:txBody>
          <a:bodyPr rtlCol="0" anchor="ctr">
            <a:normAutofit/>
          </a:bodyPr>
          <a:lstStyle>
            <a:lvl1pPr marL="0" indent="0" algn="ctr">
              <a:buNone/>
              <a:defRPr sz="600">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98" name="長方形:角丸 16">
            <a:extLst>
              <a:ext uri="{FF2B5EF4-FFF2-40B4-BE49-F238E27FC236}">
                <a16:creationId xmlns:a16="http://schemas.microsoft.com/office/drawing/2014/main" id="{491E125D-06D1-A343-A3C9-CBC63A66CDC0}"/>
              </a:ext>
            </a:extLst>
          </p:cNvPr>
          <p:cNvSpPr/>
          <p:nvPr userDrawn="1"/>
        </p:nvSpPr>
        <p:spPr>
          <a:xfrm>
            <a:off x="4204163" y="2294008"/>
            <a:ext cx="380211"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sz="1350" noProof="0">
              <a:latin typeface="Meiryo UI" panose="020B0604030504040204" pitchFamily="50" charset="-128"/>
              <a:ea typeface="Meiryo UI" panose="020B0604030504040204" pitchFamily="50" charset="-128"/>
            </a:endParaRPr>
          </a:p>
        </p:txBody>
      </p:sp>
      <p:sp>
        <p:nvSpPr>
          <p:cNvPr id="99" name="図プレースホルダー 5">
            <a:extLst>
              <a:ext uri="{FF2B5EF4-FFF2-40B4-BE49-F238E27FC236}">
                <a16:creationId xmlns:a16="http://schemas.microsoft.com/office/drawing/2014/main" id="{26670858-0422-9546-B0BD-9B2D594140BA}"/>
              </a:ext>
            </a:extLst>
          </p:cNvPr>
          <p:cNvSpPr>
            <a:spLocks noGrp="1"/>
          </p:cNvSpPr>
          <p:nvPr>
            <p:ph type="pic" sz="quarter" idx="21" hasCustomPrompt="1"/>
          </p:nvPr>
        </p:nvSpPr>
        <p:spPr>
          <a:xfrm>
            <a:off x="4262289" y="2366353"/>
            <a:ext cx="277458" cy="368788"/>
          </a:xfrm>
        </p:spPr>
        <p:txBody>
          <a:bodyPr rtlCol="0" anchor="ctr">
            <a:normAutofit/>
          </a:bodyPr>
          <a:lstStyle>
            <a:lvl1pPr marL="0" indent="0" algn="ctr">
              <a:buNone/>
              <a:defRPr sz="600">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100" name="長方形:角丸 16">
            <a:extLst>
              <a:ext uri="{FF2B5EF4-FFF2-40B4-BE49-F238E27FC236}">
                <a16:creationId xmlns:a16="http://schemas.microsoft.com/office/drawing/2014/main" id="{9DDF7684-5C6D-B344-A059-87C2BDD8657A}"/>
              </a:ext>
            </a:extLst>
          </p:cNvPr>
          <p:cNvSpPr/>
          <p:nvPr userDrawn="1"/>
        </p:nvSpPr>
        <p:spPr>
          <a:xfrm>
            <a:off x="4208244" y="3519693"/>
            <a:ext cx="380211"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sz="1350" noProof="0">
              <a:latin typeface="Meiryo UI" panose="020B0604030504040204" pitchFamily="50" charset="-128"/>
              <a:ea typeface="Meiryo UI" panose="020B0604030504040204" pitchFamily="50" charset="-128"/>
            </a:endParaRPr>
          </a:p>
        </p:txBody>
      </p:sp>
      <p:sp>
        <p:nvSpPr>
          <p:cNvPr id="101" name="図プレースホルダー 5">
            <a:extLst>
              <a:ext uri="{FF2B5EF4-FFF2-40B4-BE49-F238E27FC236}">
                <a16:creationId xmlns:a16="http://schemas.microsoft.com/office/drawing/2014/main" id="{72578CBB-F47F-C740-982B-BA1719663CCD}"/>
              </a:ext>
            </a:extLst>
          </p:cNvPr>
          <p:cNvSpPr>
            <a:spLocks noGrp="1"/>
          </p:cNvSpPr>
          <p:nvPr>
            <p:ph type="pic" sz="quarter" idx="22" hasCustomPrompt="1"/>
          </p:nvPr>
        </p:nvSpPr>
        <p:spPr>
          <a:xfrm>
            <a:off x="4262289" y="3592038"/>
            <a:ext cx="277458" cy="368788"/>
          </a:xfrm>
        </p:spPr>
        <p:txBody>
          <a:bodyPr rtlCol="0" anchor="ctr">
            <a:normAutofit/>
          </a:bodyPr>
          <a:lstStyle>
            <a:lvl1pPr marL="0" indent="0" algn="ctr">
              <a:buNone/>
              <a:defRPr sz="600">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102" name="長方形:角丸 16">
            <a:extLst>
              <a:ext uri="{FF2B5EF4-FFF2-40B4-BE49-F238E27FC236}">
                <a16:creationId xmlns:a16="http://schemas.microsoft.com/office/drawing/2014/main" id="{FE14D617-9285-9D4D-84E4-7BBD145B397E}"/>
              </a:ext>
            </a:extLst>
          </p:cNvPr>
          <p:cNvSpPr/>
          <p:nvPr userDrawn="1"/>
        </p:nvSpPr>
        <p:spPr>
          <a:xfrm>
            <a:off x="4208244" y="4784289"/>
            <a:ext cx="380211"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sz="1350" noProof="0">
              <a:latin typeface="Meiryo UI" panose="020B0604030504040204" pitchFamily="50" charset="-128"/>
              <a:ea typeface="Meiryo UI" panose="020B0604030504040204" pitchFamily="50" charset="-128"/>
            </a:endParaRPr>
          </a:p>
        </p:txBody>
      </p:sp>
      <p:sp>
        <p:nvSpPr>
          <p:cNvPr id="103" name="図プレースホルダー 5">
            <a:extLst>
              <a:ext uri="{FF2B5EF4-FFF2-40B4-BE49-F238E27FC236}">
                <a16:creationId xmlns:a16="http://schemas.microsoft.com/office/drawing/2014/main" id="{32A1D8CC-0021-A243-9775-CF930D41B94D}"/>
              </a:ext>
            </a:extLst>
          </p:cNvPr>
          <p:cNvSpPr>
            <a:spLocks noGrp="1"/>
          </p:cNvSpPr>
          <p:nvPr>
            <p:ph type="pic" sz="quarter" idx="23" hasCustomPrompt="1"/>
          </p:nvPr>
        </p:nvSpPr>
        <p:spPr>
          <a:xfrm>
            <a:off x="4262289" y="4856634"/>
            <a:ext cx="277458" cy="368788"/>
          </a:xfrm>
        </p:spPr>
        <p:txBody>
          <a:bodyPr rtlCol="0" anchor="ctr">
            <a:normAutofit/>
          </a:bodyPr>
          <a:lstStyle>
            <a:lvl1pPr marL="0" indent="0" algn="ctr">
              <a:buNone/>
              <a:defRPr sz="600">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107" name="テキスト プレースホルダー 10">
            <a:extLst>
              <a:ext uri="{FF2B5EF4-FFF2-40B4-BE49-F238E27FC236}">
                <a16:creationId xmlns:a16="http://schemas.microsoft.com/office/drawing/2014/main" id="{8867B6C6-0A29-A04E-BAE5-B9060225E124}"/>
              </a:ext>
            </a:extLst>
          </p:cNvPr>
          <p:cNvSpPr>
            <a:spLocks noGrp="1"/>
          </p:cNvSpPr>
          <p:nvPr>
            <p:ph type="body" sz="quarter" idx="25" hasCustomPrompt="1"/>
          </p:nvPr>
        </p:nvSpPr>
        <p:spPr>
          <a:xfrm>
            <a:off x="916929" y="2512452"/>
            <a:ext cx="2996276" cy="426685"/>
          </a:xfrm>
        </p:spPr>
        <p:txBody>
          <a:bodyPr lIns="0" rIns="0" rtlCol="0" anchor="t">
            <a:noAutofit/>
          </a:bodyPr>
          <a:lstStyle>
            <a:lvl1pPr marL="0" indent="0">
              <a:lnSpc>
                <a:spcPct val="100000"/>
              </a:lnSpc>
              <a:buNone/>
              <a:defRPr sz="1050">
                <a:solidFill>
                  <a:schemeClr val="tx1"/>
                </a:solidFill>
                <a:latin typeface="Meiryo UI" panose="020B0604030504040204" pitchFamily="50" charset="-128"/>
                <a:ea typeface="Meiryo UI" panose="020B0604030504040204" pitchFamily="50" charset="-128"/>
              </a:defRPr>
            </a:lvl1pPr>
            <a:lvl2pPr marL="342900" indent="0">
              <a:lnSpc>
                <a:spcPct val="100000"/>
              </a:lnSpc>
              <a:buNone/>
              <a:defRPr sz="675">
                <a:solidFill>
                  <a:schemeClr val="tx1"/>
                </a:solidFill>
                <a:latin typeface="Speak Pro" panose="020B0504020101020102" pitchFamily="34" charset="0"/>
              </a:defRPr>
            </a:lvl2pPr>
            <a:lvl3pPr marL="685800" indent="0">
              <a:lnSpc>
                <a:spcPct val="100000"/>
              </a:lnSpc>
              <a:buNone/>
              <a:defRPr sz="675">
                <a:solidFill>
                  <a:schemeClr val="tx1"/>
                </a:solidFill>
                <a:latin typeface="Speak Pro" panose="020B0504020101020102" pitchFamily="34" charset="0"/>
              </a:defRPr>
            </a:lvl3pPr>
            <a:lvl4pPr marL="1028700" indent="0">
              <a:lnSpc>
                <a:spcPct val="100000"/>
              </a:lnSpc>
              <a:buNone/>
              <a:defRPr sz="675">
                <a:solidFill>
                  <a:schemeClr val="tx1"/>
                </a:solidFill>
                <a:latin typeface="Speak Pro" panose="020B0504020101020102" pitchFamily="34" charset="0"/>
              </a:defRPr>
            </a:lvl4pPr>
            <a:lvl5pPr marL="1371600" indent="0">
              <a:lnSpc>
                <a:spcPct val="100000"/>
              </a:lnSpc>
              <a:buNone/>
              <a:defRPr sz="675">
                <a:solidFill>
                  <a:schemeClr val="tx1"/>
                </a:solidFill>
                <a:latin typeface="Speak Pro" panose="020B0504020101020102" pitchFamily="34" charset="0"/>
              </a:defRPr>
            </a:lvl5pPr>
          </a:lstStyle>
          <a:p>
            <a:pPr lvl="0" rtl="0"/>
            <a:r>
              <a:rPr lang="ja-JP" altLang="en-US" noProof="0"/>
              <a:t>クリックしてマスター テキストのスタイルを編集</a:t>
            </a:r>
          </a:p>
        </p:txBody>
      </p:sp>
      <p:sp>
        <p:nvSpPr>
          <p:cNvPr id="109" name="テキスト プレースホルダー 2">
            <a:extLst>
              <a:ext uri="{FF2B5EF4-FFF2-40B4-BE49-F238E27FC236}">
                <a16:creationId xmlns:a16="http://schemas.microsoft.com/office/drawing/2014/main" id="{9DF49D7C-2E08-9348-9C2B-0496EF9612DF}"/>
              </a:ext>
            </a:extLst>
          </p:cNvPr>
          <p:cNvSpPr>
            <a:spLocks noGrp="1"/>
          </p:cNvSpPr>
          <p:nvPr>
            <p:ph type="body" idx="26" hasCustomPrompt="1"/>
          </p:nvPr>
        </p:nvSpPr>
        <p:spPr>
          <a:xfrm>
            <a:off x="916928" y="2265593"/>
            <a:ext cx="2996277" cy="365095"/>
          </a:xfrm>
        </p:spPr>
        <p:txBody>
          <a:bodyPr lIns="0" rtlCol="0" anchor="b">
            <a:noAutofit/>
          </a:bodyPr>
          <a:lstStyle>
            <a:lvl1pPr marL="0" indent="0">
              <a:buNone/>
              <a:defRPr sz="1350" b="1" cap="all" baseline="0">
                <a:latin typeface="Meiryo UI" panose="020B0604030504040204" pitchFamily="50" charset="-128"/>
                <a:ea typeface="Meiryo UI" panose="020B0604030504040204" pitchFamily="50" charset="-128"/>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rtl="0"/>
            <a:r>
              <a:rPr lang="ja-JP" altLang="en-US" noProof="0"/>
              <a:t>クリックしてマスター テキストのスタイルを編集</a:t>
            </a:r>
          </a:p>
        </p:txBody>
      </p:sp>
      <p:sp>
        <p:nvSpPr>
          <p:cNvPr id="110" name="テキスト プレースホルダー 10">
            <a:extLst>
              <a:ext uri="{FF2B5EF4-FFF2-40B4-BE49-F238E27FC236}">
                <a16:creationId xmlns:a16="http://schemas.microsoft.com/office/drawing/2014/main" id="{2733402A-D14F-6D48-A59D-329C3824DD2E}"/>
              </a:ext>
            </a:extLst>
          </p:cNvPr>
          <p:cNvSpPr>
            <a:spLocks noGrp="1"/>
          </p:cNvSpPr>
          <p:nvPr>
            <p:ph type="body" sz="quarter" idx="27" hasCustomPrompt="1"/>
          </p:nvPr>
        </p:nvSpPr>
        <p:spPr>
          <a:xfrm>
            <a:off x="916929" y="3745507"/>
            <a:ext cx="2996276" cy="426685"/>
          </a:xfrm>
        </p:spPr>
        <p:txBody>
          <a:bodyPr lIns="0" rIns="0" rtlCol="0" anchor="t">
            <a:noAutofit/>
          </a:bodyPr>
          <a:lstStyle>
            <a:lvl1pPr marL="0" indent="0">
              <a:lnSpc>
                <a:spcPct val="100000"/>
              </a:lnSpc>
              <a:buNone/>
              <a:defRPr sz="1050">
                <a:solidFill>
                  <a:schemeClr val="tx1"/>
                </a:solidFill>
                <a:latin typeface="Meiryo UI" panose="020B0604030504040204" pitchFamily="50" charset="-128"/>
                <a:ea typeface="Meiryo UI" panose="020B0604030504040204" pitchFamily="50" charset="-128"/>
              </a:defRPr>
            </a:lvl1pPr>
            <a:lvl2pPr marL="342900" indent="0">
              <a:lnSpc>
                <a:spcPct val="100000"/>
              </a:lnSpc>
              <a:buNone/>
              <a:defRPr sz="675">
                <a:solidFill>
                  <a:schemeClr val="tx1"/>
                </a:solidFill>
                <a:latin typeface="Speak Pro" panose="020B0504020101020102" pitchFamily="34" charset="0"/>
              </a:defRPr>
            </a:lvl2pPr>
            <a:lvl3pPr marL="685800" indent="0">
              <a:lnSpc>
                <a:spcPct val="100000"/>
              </a:lnSpc>
              <a:buNone/>
              <a:defRPr sz="675">
                <a:solidFill>
                  <a:schemeClr val="tx1"/>
                </a:solidFill>
                <a:latin typeface="Speak Pro" panose="020B0504020101020102" pitchFamily="34" charset="0"/>
              </a:defRPr>
            </a:lvl3pPr>
            <a:lvl4pPr marL="1028700" indent="0">
              <a:lnSpc>
                <a:spcPct val="100000"/>
              </a:lnSpc>
              <a:buNone/>
              <a:defRPr sz="675">
                <a:solidFill>
                  <a:schemeClr val="tx1"/>
                </a:solidFill>
                <a:latin typeface="Speak Pro" panose="020B0504020101020102" pitchFamily="34" charset="0"/>
              </a:defRPr>
            </a:lvl4pPr>
            <a:lvl5pPr marL="1371600" indent="0">
              <a:lnSpc>
                <a:spcPct val="100000"/>
              </a:lnSpc>
              <a:buNone/>
              <a:defRPr sz="675">
                <a:solidFill>
                  <a:schemeClr val="tx1"/>
                </a:solidFill>
                <a:latin typeface="Speak Pro" panose="020B0504020101020102" pitchFamily="34" charset="0"/>
              </a:defRPr>
            </a:lvl5pPr>
          </a:lstStyle>
          <a:p>
            <a:pPr lvl="0" rtl="0"/>
            <a:r>
              <a:rPr lang="ja-JP" altLang="en-US" noProof="0"/>
              <a:t>クリックしてマスター テキストのスタイルを編集</a:t>
            </a:r>
          </a:p>
        </p:txBody>
      </p:sp>
      <p:sp>
        <p:nvSpPr>
          <p:cNvPr id="111" name="テキスト プレースホルダー 2">
            <a:extLst>
              <a:ext uri="{FF2B5EF4-FFF2-40B4-BE49-F238E27FC236}">
                <a16:creationId xmlns:a16="http://schemas.microsoft.com/office/drawing/2014/main" id="{3886AD51-641D-6B44-B558-2B15E88D1BC5}"/>
              </a:ext>
            </a:extLst>
          </p:cNvPr>
          <p:cNvSpPr>
            <a:spLocks noGrp="1"/>
          </p:cNvSpPr>
          <p:nvPr>
            <p:ph type="body" idx="28" hasCustomPrompt="1"/>
          </p:nvPr>
        </p:nvSpPr>
        <p:spPr>
          <a:xfrm>
            <a:off x="916928" y="3498648"/>
            <a:ext cx="2996277" cy="365095"/>
          </a:xfrm>
        </p:spPr>
        <p:txBody>
          <a:bodyPr lIns="0" rtlCol="0" anchor="b">
            <a:noAutofit/>
          </a:bodyPr>
          <a:lstStyle>
            <a:lvl1pPr marL="0" indent="0">
              <a:buNone/>
              <a:defRPr sz="1350" b="1" cap="all" baseline="0">
                <a:latin typeface="Meiryo UI" panose="020B0604030504040204" pitchFamily="50" charset="-128"/>
                <a:ea typeface="Meiryo UI" panose="020B0604030504040204" pitchFamily="50" charset="-128"/>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rtl="0"/>
            <a:r>
              <a:rPr lang="ja-JP" altLang="en-US" noProof="0"/>
              <a:t>クリックしてマスター テキストのスタイルを編集</a:t>
            </a:r>
          </a:p>
        </p:txBody>
      </p:sp>
      <p:sp>
        <p:nvSpPr>
          <p:cNvPr id="112" name="テキスト プレースホルダー 10">
            <a:extLst>
              <a:ext uri="{FF2B5EF4-FFF2-40B4-BE49-F238E27FC236}">
                <a16:creationId xmlns:a16="http://schemas.microsoft.com/office/drawing/2014/main" id="{C00297CA-1F0B-4C44-852F-CF6FEA9F9481}"/>
              </a:ext>
            </a:extLst>
          </p:cNvPr>
          <p:cNvSpPr>
            <a:spLocks noGrp="1"/>
          </p:cNvSpPr>
          <p:nvPr>
            <p:ph type="body" sz="quarter" idx="29" hasCustomPrompt="1"/>
          </p:nvPr>
        </p:nvSpPr>
        <p:spPr>
          <a:xfrm>
            <a:off x="916929" y="5006271"/>
            <a:ext cx="2996276" cy="426685"/>
          </a:xfrm>
        </p:spPr>
        <p:txBody>
          <a:bodyPr lIns="0" rIns="0" rtlCol="0" anchor="t">
            <a:noAutofit/>
          </a:bodyPr>
          <a:lstStyle>
            <a:lvl1pPr marL="0" indent="0">
              <a:lnSpc>
                <a:spcPct val="100000"/>
              </a:lnSpc>
              <a:buNone/>
              <a:defRPr sz="1050">
                <a:solidFill>
                  <a:schemeClr val="tx1"/>
                </a:solidFill>
                <a:latin typeface="Meiryo UI" panose="020B0604030504040204" pitchFamily="50" charset="-128"/>
                <a:ea typeface="Meiryo UI" panose="020B0604030504040204" pitchFamily="50" charset="-128"/>
              </a:defRPr>
            </a:lvl1pPr>
            <a:lvl2pPr marL="342900" indent="0">
              <a:lnSpc>
                <a:spcPct val="100000"/>
              </a:lnSpc>
              <a:buNone/>
              <a:defRPr sz="675">
                <a:solidFill>
                  <a:schemeClr val="tx1"/>
                </a:solidFill>
                <a:latin typeface="Speak Pro" panose="020B0504020101020102" pitchFamily="34" charset="0"/>
              </a:defRPr>
            </a:lvl2pPr>
            <a:lvl3pPr marL="685800" indent="0">
              <a:lnSpc>
                <a:spcPct val="100000"/>
              </a:lnSpc>
              <a:buNone/>
              <a:defRPr sz="675">
                <a:solidFill>
                  <a:schemeClr val="tx1"/>
                </a:solidFill>
                <a:latin typeface="Speak Pro" panose="020B0504020101020102" pitchFamily="34" charset="0"/>
              </a:defRPr>
            </a:lvl3pPr>
            <a:lvl4pPr marL="1028700" indent="0">
              <a:lnSpc>
                <a:spcPct val="100000"/>
              </a:lnSpc>
              <a:buNone/>
              <a:defRPr sz="675">
                <a:solidFill>
                  <a:schemeClr val="tx1"/>
                </a:solidFill>
                <a:latin typeface="Speak Pro" panose="020B0504020101020102" pitchFamily="34" charset="0"/>
              </a:defRPr>
            </a:lvl4pPr>
            <a:lvl5pPr marL="1371600" indent="0">
              <a:lnSpc>
                <a:spcPct val="100000"/>
              </a:lnSpc>
              <a:buNone/>
              <a:defRPr sz="675">
                <a:solidFill>
                  <a:schemeClr val="tx1"/>
                </a:solidFill>
                <a:latin typeface="Speak Pro" panose="020B0504020101020102" pitchFamily="34" charset="0"/>
              </a:defRPr>
            </a:lvl5pPr>
          </a:lstStyle>
          <a:p>
            <a:pPr lvl="0" rtl="0"/>
            <a:r>
              <a:rPr lang="ja-JP" altLang="en-US" noProof="0"/>
              <a:t>クリックしてマスター テキストのスタイルを編集</a:t>
            </a:r>
          </a:p>
        </p:txBody>
      </p:sp>
      <p:sp>
        <p:nvSpPr>
          <p:cNvPr id="113" name="テキスト プレースホルダー 2">
            <a:extLst>
              <a:ext uri="{FF2B5EF4-FFF2-40B4-BE49-F238E27FC236}">
                <a16:creationId xmlns:a16="http://schemas.microsoft.com/office/drawing/2014/main" id="{3F704107-F38D-E044-8226-ACDDEDEDC605}"/>
              </a:ext>
            </a:extLst>
          </p:cNvPr>
          <p:cNvSpPr>
            <a:spLocks noGrp="1"/>
          </p:cNvSpPr>
          <p:nvPr>
            <p:ph type="body" idx="30" hasCustomPrompt="1"/>
          </p:nvPr>
        </p:nvSpPr>
        <p:spPr>
          <a:xfrm>
            <a:off x="916928" y="4759412"/>
            <a:ext cx="2996277" cy="365095"/>
          </a:xfrm>
        </p:spPr>
        <p:txBody>
          <a:bodyPr lIns="0" rtlCol="0" anchor="b">
            <a:noAutofit/>
          </a:bodyPr>
          <a:lstStyle>
            <a:lvl1pPr marL="0" indent="0">
              <a:buNone/>
              <a:defRPr sz="1350" b="1" cap="all" baseline="0">
                <a:latin typeface="Meiryo UI" panose="020B0604030504040204" pitchFamily="50" charset="-128"/>
                <a:ea typeface="Meiryo UI" panose="020B0604030504040204" pitchFamily="50" charset="-128"/>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rtl="0"/>
            <a:r>
              <a:rPr lang="ja-JP" altLang="en-US" noProof="0"/>
              <a:t>クリックしてマスター テキストのスタイルを編集</a:t>
            </a:r>
          </a:p>
        </p:txBody>
      </p:sp>
      <p:sp>
        <p:nvSpPr>
          <p:cNvPr id="124" name="テキスト プレースホルダー 10">
            <a:extLst>
              <a:ext uri="{FF2B5EF4-FFF2-40B4-BE49-F238E27FC236}">
                <a16:creationId xmlns:a16="http://schemas.microsoft.com/office/drawing/2014/main" id="{7A332327-16D9-9B48-8EAC-A4F377D5904D}"/>
              </a:ext>
            </a:extLst>
          </p:cNvPr>
          <p:cNvSpPr>
            <a:spLocks noGrp="1"/>
          </p:cNvSpPr>
          <p:nvPr>
            <p:ph type="body" sz="quarter" idx="33" hasCustomPrompt="1"/>
          </p:nvPr>
        </p:nvSpPr>
        <p:spPr>
          <a:xfrm>
            <a:off x="4875331" y="2512452"/>
            <a:ext cx="2996276" cy="426685"/>
          </a:xfrm>
        </p:spPr>
        <p:txBody>
          <a:bodyPr lIns="0" rIns="0" rtlCol="0" anchor="t">
            <a:noAutofit/>
          </a:bodyPr>
          <a:lstStyle>
            <a:lvl1pPr marL="0" indent="0">
              <a:lnSpc>
                <a:spcPct val="100000"/>
              </a:lnSpc>
              <a:buNone/>
              <a:defRPr sz="1050">
                <a:solidFill>
                  <a:schemeClr val="tx1"/>
                </a:solidFill>
                <a:latin typeface="Meiryo UI" panose="020B0604030504040204" pitchFamily="50" charset="-128"/>
                <a:ea typeface="Meiryo UI" panose="020B0604030504040204" pitchFamily="50" charset="-128"/>
              </a:defRPr>
            </a:lvl1pPr>
            <a:lvl2pPr marL="342900" indent="0">
              <a:lnSpc>
                <a:spcPct val="100000"/>
              </a:lnSpc>
              <a:buNone/>
              <a:defRPr sz="675">
                <a:solidFill>
                  <a:schemeClr val="tx1"/>
                </a:solidFill>
                <a:latin typeface="Speak Pro" panose="020B0504020101020102" pitchFamily="34" charset="0"/>
              </a:defRPr>
            </a:lvl2pPr>
            <a:lvl3pPr marL="685800" indent="0">
              <a:lnSpc>
                <a:spcPct val="100000"/>
              </a:lnSpc>
              <a:buNone/>
              <a:defRPr sz="675">
                <a:solidFill>
                  <a:schemeClr val="tx1"/>
                </a:solidFill>
                <a:latin typeface="Speak Pro" panose="020B0504020101020102" pitchFamily="34" charset="0"/>
              </a:defRPr>
            </a:lvl3pPr>
            <a:lvl4pPr marL="1028700" indent="0">
              <a:lnSpc>
                <a:spcPct val="100000"/>
              </a:lnSpc>
              <a:buNone/>
              <a:defRPr sz="675">
                <a:solidFill>
                  <a:schemeClr val="tx1"/>
                </a:solidFill>
                <a:latin typeface="Speak Pro" panose="020B0504020101020102" pitchFamily="34" charset="0"/>
              </a:defRPr>
            </a:lvl4pPr>
            <a:lvl5pPr marL="1371600" indent="0">
              <a:lnSpc>
                <a:spcPct val="100000"/>
              </a:lnSpc>
              <a:buNone/>
              <a:defRPr sz="675">
                <a:solidFill>
                  <a:schemeClr val="tx1"/>
                </a:solidFill>
                <a:latin typeface="Speak Pro" panose="020B0504020101020102" pitchFamily="34" charset="0"/>
              </a:defRPr>
            </a:lvl5pPr>
          </a:lstStyle>
          <a:p>
            <a:pPr lvl="0" rtl="0"/>
            <a:r>
              <a:rPr lang="ja-JP" altLang="en-US" noProof="0"/>
              <a:t>クリックしてマスター テキストのスタイルを編集</a:t>
            </a:r>
          </a:p>
        </p:txBody>
      </p:sp>
      <p:sp>
        <p:nvSpPr>
          <p:cNvPr id="125" name="テキスト プレースホルダー 2">
            <a:extLst>
              <a:ext uri="{FF2B5EF4-FFF2-40B4-BE49-F238E27FC236}">
                <a16:creationId xmlns:a16="http://schemas.microsoft.com/office/drawing/2014/main" id="{8EB0263B-D418-C14A-A00B-092B5EB5C515}"/>
              </a:ext>
            </a:extLst>
          </p:cNvPr>
          <p:cNvSpPr>
            <a:spLocks noGrp="1"/>
          </p:cNvSpPr>
          <p:nvPr>
            <p:ph type="body" idx="34" hasCustomPrompt="1"/>
          </p:nvPr>
        </p:nvSpPr>
        <p:spPr>
          <a:xfrm>
            <a:off x="4875331" y="2265593"/>
            <a:ext cx="2996277" cy="365095"/>
          </a:xfrm>
        </p:spPr>
        <p:txBody>
          <a:bodyPr lIns="0" rtlCol="0" anchor="b">
            <a:noAutofit/>
          </a:bodyPr>
          <a:lstStyle>
            <a:lvl1pPr marL="0" indent="0">
              <a:buNone/>
              <a:defRPr sz="1350" b="1" cap="all" baseline="0">
                <a:latin typeface="Meiryo UI" panose="020B0604030504040204" pitchFamily="50" charset="-128"/>
                <a:ea typeface="Meiryo UI" panose="020B0604030504040204" pitchFamily="50" charset="-128"/>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rtl="0"/>
            <a:r>
              <a:rPr lang="ja-JP" altLang="en-US" noProof="0"/>
              <a:t>クリックしてマスター テキストのスタイルを編集</a:t>
            </a:r>
          </a:p>
        </p:txBody>
      </p:sp>
      <p:sp>
        <p:nvSpPr>
          <p:cNvPr id="126" name="テキスト プレースホルダー 10">
            <a:extLst>
              <a:ext uri="{FF2B5EF4-FFF2-40B4-BE49-F238E27FC236}">
                <a16:creationId xmlns:a16="http://schemas.microsoft.com/office/drawing/2014/main" id="{53CC49A6-2AB5-664B-9A6C-56D70E1382D7}"/>
              </a:ext>
            </a:extLst>
          </p:cNvPr>
          <p:cNvSpPr>
            <a:spLocks noGrp="1"/>
          </p:cNvSpPr>
          <p:nvPr>
            <p:ph type="body" sz="quarter" idx="35" hasCustomPrompt="1"/>
          </p:nvPr>
        </p:nvSpPr>
        <p:spPr>
          <a:xfrm>
            <a:off x="4875331" y="3745507"/>
            <a:ext cx="2996276" cy="426685"/>
          </a:xfrm>
        </p:spPr>
        <p:txBody>
          <a:bodyPr lIns="0" rIns="0" rtlCol="0" anchor="t">
            <a:noAutofit/>
          </a:bodyPr>
          <a:lstStyle>
            <a:lvl1pPr marL="0" indent="0">
              <a:lnSpc>
                <a:spcPct val="100000"/>
              </a:lnSpc>
              <a:buNone/>
              <a:defRPr sz="1050">
                <a:solidFill>
                  <a:schemeClr val="tx1"/>
                </a:solidFill>
                <a:latin typeface="Meiryo UI" panose="020B0604030504040204" pitchFamily="50" charset="-128"/>
                <a:ea typeface="Meiryo UI" panose="020B0604030504040204" pitchFamily="50" charset="-128"/>
              </a:defRPr>
            </a:lvl1pPr>
            <a:lvl2pPr marL="342900" indent="0">
              <a:lnSpc>
                <a:spcPct val="100000"/>
              </a:lnSpc>
              <a:buNone/>
              <a:defRPr sz="675">
                <a:solidFill>
                  <a:schemeClr val="tx1"/>
                </a:solidFill>
                <a:latin typeface="Speak Pro" panose="020B0504020101020102" pitchFamily="34" charset="0"/>
              </a:defRPr>
            </a:lvl2pPr>
            <a:lvl3pPr marL="685800" indent="0">
              <a:lnSpc>
                <a:spcPct val="100000"/>
              </a:lnSpc>
              <a:buNone/>
              <a:defRPr sz="675">
                <a:solidFill>
                  <a:schemeClr val="tx1"/>
                </a:solidFill>
                <a:latin typeface="Speak Pro" panose="020B0504020101020102" pitchFamily="34" charset="0"/>
              </a:defRPr>
            </a:lvl3pPr>
            <a:lvl4pPr marL="1028700" indent="0">
              <a:lnSpc>
                <a:spcPct val="100000"/>
              </a:lnSpc>
              <a:buNone/>
              <a:defRPr sz="675">
                <a:solidFill>
                  <a:schemeClr val="tx1"/>
                </a:solidFill>
                <a:latin typeface="Speak Pro" panose="020B0504020101020102" pitchFamily="34" charset="0"/>
              </a:defRPr>
            </a:lvl4pPr>
            <a:lvl5pPr marL="1371600" indent="0">
              <a:lnSpc>
                <a:spcPct val="100000"/>
              </a:lnSpc>
              <a:buNone/>
              <a:defRPr sz="675">
                <a:solidFill>
                  <a:schemeClr val="tx1"/>
                </a:solidFill>
                <a:latin typeface="Speak Pro" panose="020B0504020101020102" pitchFamily="34" charset="0"/>
              </a:defRPr>
            </a:lvl5pPr>
          </a:lstStyle>
          <a:p>
            <a:pPr lvl="0" rtl="0"/>
            <a:r>
              <a:rPr lang="ja-JP" altLang="en-US" noProof="0"/>
              <a:t>クリックしてマスター テキストのスタイルを編集</a:t>
            </a:r>
          </a:p>
        </p:txBody>
      </p:sp>
      <p:sp>
        <p:nvSpPr>
          <p:cNvPr id="127" name="テキスト プレースホルダー 2">
            <a:extLst>
              <a:ext uri="{FF2B5EF4-FFF2-40B4-BE49-F238E27FC236}">
                <a16:creationId xmlns:a16="http://schemas.microsoft.com/office/drawing/2014/main" id="{718CCABC-AF06-5241-8D13-EB2F4637D435}"/>
              </a:ext>
            </a:extLst>
          </p:cNvPr>
          <p:cNvSpPr>
            <a:spLocks noGrp="1"/>
          </p:cNvSpPr>
          <p:nvPr>
            <p:ph type="body" idx="36" hasCustomPrompt="1"/>
          </p:nvPr>
        </p:nvSpPr>
        <p:spPr>
          <a:xfrm>
            <a:off x="4875331" y="3498648"/>
            <a:ext cx="2996277" cy="365095"/>
          </a:xfrm>
        </p:spPr>
        <p:txBody>
          <a:bodyPr lIns="0" rtlCol="0" anchor="b">
            <a:noAutofit/>
          </a:bodyPr>
          <a:lstStyle>
            <a:lvl1pPr marL="0" indent="0">
              <a:buNone/>
              <a:defRPr sz="1350" b="1" cap="all" baseline="0">
                <a:latin typeface="Meiryo UI" panose="020B0604030504040204" pitchFamily="50" charset="-128"/>
                <a:ea typeface="Meiryo UI" panose="020B0604030504040204" pitchFamily="50" charset="-128"/>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rtl="0"/>
            <a:r>
              <a:rPr lang="ja-JP" altLang="en-US" noProof="0"/>
              <a:t>クリックしてマスター テキストのスタイルを編集</a:t>
            </a:r>
          </a:p>
        </p:txBody>
      </p:sp>
      <p:sp>
        <p:nvSpPr>
          <p:cNvPr id="128" name="テキスト プレースホルダー 10">
            <a:extLst>
              <a:ext uri="{FF2B5EF4-FFF2-40B4-BE49-F238E27FC236}">
                <a16:creationId xmlns:a16="http://schemas.microsoft.com/office/drawing/2014/main" id="{5119242C-1FE8-C140-9349-8172F954E3CB}"/>
              </a:ext>
            </a:extLst>
          </p:cNvPr>
          <p:cNvSpPr>
            <a:spLocks noGrp="1"/>
          </p:cNvSpPr>
          <p:nvPr>
            <p:ph type="body" sz="quarter" idx="37" hasCustomPrompt="1"/>
          </p:nvPr>
        </p:nvSpPr>
        <p:spPr>
          <a:xfrm>
            <a:off x="4875331" y="5006271"/>
            <a:ext cx="2996276" cy="426685"/>
          </a:xfrm>
        </p:spPr>
        <p:txBody>
          <a:bodyPr lIns="0" rIns="0" rtlCol="0" anchor="t">
            <a:noAutofit/>
          </a:bodyPr>
          <a:lstStyle>
            <a:lvl1pPr marL="0" indent="0">
              <a:lnSpc>
                <a:spcPct val="100000"/>
              </a:lnSpc>
              <a:buNone/>
              <a:defRPr sz="1050">
                <a:solidFill>
                  <a:schemeClr val="tx1"/>
                </a:solidFill>
                <a:latin typeface="Meiryo UI" panose="020B0604030504040204" pitchFamily="50" charset="-128"/>
                <a:ea typeface="Meiryo UI" panose="020B0604030504040204" pitchFamily="50" charset="-128"/>
              </a:defRPr>
            </a:lvl1pPr>
            <a:lvl2pPr marL="342900" indent="0">
              <a:lnSpc>
                <a:spcPct val="100000"/>
              </a:lnSpc>
              <a:buNone/>
              <a:defRPr sz="675">
                <a:solidFill>
                  <a:schemeClr val="tx1"/>
                </a:solidFill>
                <a:latin typeface="Speak Pro" panose="020B0504020101020102" pitchFamily="34" charset="0"/>
              </a:defRPr>
            </a:lvl2pPr>
            <a:lvl3pPr marL="685800" indent="0">
              <a:lnSpc>
                <a:spcPct val="100000"/>
              </a:lnSpc>
              <a:buNone/>
              <a:defRPr sz="675">
                <a:solidFill>
                  <a:schemeClr val="tx1"/>
                </a:solidFill>
                <a:latin typeface="Speak Pro" panose="020B0504020101020102" pitchFamily="34" charset="0"/>
              </a:defRPr>
            </a:lvl3pPr>
            <a:lvl4pPr marL="1028700" indent="0">
              <a:lnSpc>
                <a:spcPct val="100000"/>
              </a:lnSpc>
              <a:buNone/>
              <a:defRPr sz="675">
                <a:solidFill>
                  <a:schemeClr val="tx1"/>
                </a:solidFill>
                <a:latin typeface="Speak Pro" panose="020B0504020101020102" pitchFamily="34" charset="0"/>
              </a:defRPr>
            </a:lvl4pPr>
            <a:lvl5pPr marL="1371600" indent="0">
              <a:lnSpc>
                <a:spcPct val="100000"/>
              </a:lnSpc>
              <a:buNone/>
              <a:defRPr sz="675">
                <a:solidFill>
                  <a:schemeClr val="tx1"/>
                </a:solidFill>
                <a:latin typeface="Speak Pro" panose="020B0504020101020102" pitchFamily="34" charset="0"/>
              </a:defRPr>
            </a:lvl5pPr>
          </a:lstStyle>
          <a:p>
            <a:pPr lvl="0" rtl="0"/>
            <a:r>
              <a:rPr lang="ja-JP" altLang="en-US" noProof="0"/>
              <a:t>クリックしてマスター テキストのスタイルを編集</a:t>
            </a:r>
          </a:p>
        </p:txBody>
      </p:sp>
      <p:sp>
        <p:nvSpPr>
          <p:cNvPr id="129" name="テキスト プレースホルダー 2">
            <a:extLst>
              <a:ext uri="{FF2B5EF4-FFF2-40B4-BE49-F238E27FC236}">
                <a16:creationId xmlns:a16="http://schemas.microsoft.com/office/drawing/2014/main" id="{23F2AE0B-3E70-BB47-8FBC-FE66A5A297BD}"/>
              </a:ext>
            </a:extLst>
          </p:cNvPr>
          <p:cNvSpPr>
            <a:spLocks noGrp="1"/>
          </p:cNvSpPr>
          <p:nvPr>
            <p:ph type="body" idx="38" hasCustomPrompt="1"/>
          </p:nvPr>
        </p:nvSpPr>
        <p:spPr>
          <a:xfrm>
            <a:off x="4875331" y="4759412"/>
            <a:ext cx="2996277" cy="365095"/>
          </a:xfrm>
        </p:spPr>
        <p:txBody>
          <a:bodyPr lIns="0" rtlCol="0" anchor="b">
            <a:noAutofit/>
          </a:bodyPr>
          <a:lstStyle>
            <a:lvl1pPr marL="0" indent="0">
              <a:buNone/>
              <a:defRPr sz="1350" b="1" cap="all" baseline="0">
                <a:latin typeface="Meiryo UI" panose="020B0604030504040204" pitchFamily="50" charset="-128"/>
                <a:ea typeface="Meiryo UI" panose="020B0604030504040204" pitchFamily="50" charset="-128"/>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rtl="0"/>
            <a:r>
              <a:rPr lang="ja-JP" altLang="en-US" noProof="0"/>
              <a:t>クリックしてマスター テキストのスタイルを編集</a:t>
            </a:r>
          </a:p>
        </p:txBody>
      </p:sp>
      <p:cxnSp>
        <p:nvCxnSpPr>
          <p:cNvPr id="42" name="直線​​コネクタ(S) 41">
            <a:extLst>
              <a:ext uri="{FF2B5EF4-FFF2-40B4-BE49-F238E27FC236}">
                <a16:creationId xmlns:a16="http://schemas.microsoft.com/office/drawing/2014/main" id="{58A232C0-1AC5-164D-B8B6-CC8F07CF2E21}"/>
              </a:ext>
            </a:extLst>
          </p:cNvPr>
          <p:cNvCxnSpPr>
            <a:cxnSpLocks/>
          </p:cNvCxnSpPr>
          <p:nvPr userDrawn="1"/>
        </p:nvCxnSpPr>
        <p:spPr>
          <a:xfrm>
            <a:off x="829326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830752"/>
      </p:ext>
    </p:extLst>
  </p:cSld>
  <p:clrMapOvr>
    <a:masterClrMapping/>
  </p:clrMapOvr>
  <p:hf sldNum="0" hdr="0" ftr="0" dt="0"/>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概要_3">
    <p:spTree>
      <p:nvGrpSpPr>
        <p:cNvPr id="1" name=""/>
        <p:cNvGrpSpPr/>
        <p:nvPr/>
      </p:nvGrpSpPr>
      <p:grpSpPr>
        <a:xfrm>
          <a:off x="0" y="0"/>
          <a:ext cx="0" cy="0"/>
          <a:chOff x="0" y="0"/>
          <a:chExt cx="0" cy="0"/>
        </a:xfrm>
      </p:grpSpPr>
      <p:sp>
        <p:nvSpPr>
          <p:cNvPr id="3" name="日付プレースホルダー 2">
            <a:extLst>
              <a:ext uri="{FF2B5EF4-FFF2-40B4-BE49-F238E27FC236}">
                <a16:creationId xmlns:a16="http://schemas.microsoft.com/office/drawing/2014/main" id="{2062DFD1-09C0-6845-8219-0846F32EDEFA}"/>
              </a:ext>
            </a:extLst>
          </p:cNvPr>
          <p:cNvSpPr>
            <a:spLocks noGrp="1"/>
          </p:cNvSpPr>
          <p:nvPr>
            <p:ph type="dt" sz="half" idx="10"/>
          </p:nvPr>
        </p:nvSpPr>
        <p:spPr>
          <a:xfrm>
            <a:off x="628650" y="6356351"/>
            <a:ext cx="2057400" cy="365125"/>
          </a:xfrm>
        </p:spPr>
        <p:txBody>
          <a:bodyPr rtlCol="0"/>
          <a:lstStyle>
            <a:lvl1pPr>
              <a:defRPr>
                <a:latin typeface="Meiryo UI" panose="020B0604030504040204" pitchFamily="50" charset="-128"/>
                <a:ea typeface="Meiryo UI" panose="020B0604030504040204" pitchFamily="50" charset="-128"/>
              </a:defRPr>
            </a:lvl1pPr>
          </a:lstStyle>
          <a:p>
            <a:fld id="{977635D1-7B62-4920-982A-AB5302C87FCA}" type="datetime1">
              <a:rPr lang="en-US" altLang="ja-JP" noProof="0" smtClean="0"/>
              <a:pPr/>
              <a:t>10/25/2020</a:t>
            </a:fld>
            <a:endParaRPr lang="ja-JP" altLang="en-US" noProof="0"/>
          </a:p>
        </p:txBody>
      </p:sp>
      <p:sp>
        <p:nvSpPr>
          <p:cNvPr id="4" name="フッター プレースホルダー 3">
            <a:extLst>
              <a:ext uri="{FF2B5EF4-FFF2-40B4-BE49-F238E27FC236}">
                <a16:creationId xmlns:a16="http://schemas.microsoft.com/office/drawing/2014/main" id="{CB7D7355-C4D0-1F4D-A365-E4AF1D8FED03}"/>
              </a:ext>
            </a:extLst>
          </p:cNvPr>
          <p:cNvSpPr>
            <a:spLocks noGrp="1"/>
          </p:cNvSpPr>
          <p:nvPr>
            <p:ph type="ftr" sz="quarter" idx="11"/>
          </p:nvPr>
        </p:nvSpPr>
        <p:spPr/>
        <p:txBody>
          <a:bodyPr rtlCol="0"/>
          <a:lstStyle>
            <a:lvl1pPr>
              <a:defRPr>
                <a:latin typeface="Meiryo UI" panose="020B0604030504040204" pitchFamily="50" charset="-128"/>
                <a:ea typeface="Meiryo UI" panose="020B0604030504040204" pitchFamily="50" charset="-128"/>
              </a:defRPr>
            </a:lvl1pPr>
          </a:lstStyle>
          <a:p>
            <a:endParaRPr lang="ja-JP" altLang="en-US" noProof="0"/>
          </a:p>
        </p:txBody>
      </p:sp>
      <p:sp>
        <p:nvSpPr>
          <p:cNvPr id="5" name="スライド番号プレースホルダー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rtlCol="0"/>
          <a:lstStyle>
            <a:lvl1pPr>
              <a:defRPr>
                <a:latin typeface="Meiryo UI" panose="020B0604030504040204" pitchFamily="50" charset="-128"/>
                <a:ea typeface="Meiryo UI" panose="020B0604030504040204" pitchFamily="50" charset="-128"/>
              </a:defRPr>
            </a:lvl1pPr>
          </a:lstStyle>
          <a:p>
            <a:fld id="{31FEFF75-79D2-EE46-877B-299D1510E681}" type="slidenum">
              <a:rPr lang="en-US" altLang="ja-JP" noProof="0" smtClean="0"/>
              <a:pPr/>
              <a:t>‹#›</a:t>
            </a:fld>
            <a:endParaRPr lang="ja-JP" altLang="en-US" noProof="0"/>
          </a:p>
        </p:txBody>
      </p:sp>
      <p:sp>
        <p:nvSpPr>
          <p:cNvPr id="7" name="タイトル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294467" y="339645"/>
            <a:ext cx="8526801" cy="1002552"/>
          </a:xfrm>
        </p:spPr>
        <p:txBody>
          <a:bodyPr lIns="0" rIns="0" rtlCol="0" anchor="b">
            <a:noAutofit/>
          </a:bodyPr>
          <a:lstStyle>
            <a:lvl1pPr algn="l">
              <a:defRPr sz="3375" b="0" i="0" cap="all" baseline="0">
                <a:solidFill>
                  <a:schemeClr val="accent4">
                    <a:lumMod val="75000"/>
                  </a:schemeClr>
                </a:solidFill>
                <a:latin typeface="Meiryo UI" panose="020B0604030504040204" pitchFamily="50" charset="-128"/>
                <a:ea typeface="Meiryo UI" panose="020B0604030504040204" pitchFamily="50" charset="-128"/>
              </a:defRPr>
            </a:lvl1pPr>
          </a:lstStyle>
          <a:p>
            <a:pPr rtl="0"/>
            <a:r>
              <a:rPr lang="ja-JP" altLang="en-US" noProof="0"/>
              <a:t>ここにタイトルを入力</a:t>
            </a:r>
          </a:p>
        </p:txBody>
      </p:sp>
      <p:cxnSp>
        <p:nvCxnSpPr>
          <p:cNvPr id="13" name="直線​​コネクタ(S) 12">
            <a:extLst>
              <a:ext uri="{FF2B5EF4-FFF2-40B4-BE49-F238E27FC236}">
                <a16:creationId xmlns:a16="http://schemas.microsoft.com/office/drawing/2014/main" id="{B781E455-9E6F-1B48-A537-F86699963276}"/>
              </a:ext>
            </a:extLst>
          </p:cNvPr>
          <p:cNvCxnSpPr>
            <a:cxnSpLocks/>
          </p:cNvCxnSpPr>
          <p:nvPr userDrawn="1"/>
        </p:nvCxnSpPr>
        <p:spPr>
          <a:xfrm>
            <a:off x="294467"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5" name="直線​​コネクタ(S) 14">
            <a:extLst>
              <a:ext uri="{FF2B5EF4-FFF2-40B4-BE49-F238E27FC236}">
                <a16:creationId xmlns:a16="http://schemas.microsoft.com/office/drawing/2014/main" id="{8CF93E56-30EE-384E-9A8A-090C645582DB}"/>
              </a:ext>
            </a:extLst>
          </p:cNvPr>
          <p:cNvCxnSpPr>
            <a:cxnSpLocks/>
          </p:cNvCxnSpPr>
          <p:nvPr userDrawn="1"/>
        </p:nvCxnSpPr>
        <p:spPr>
          <a:xfrm>
            <a:off x="294467" y="1405468"/>
            <a:ext cx="8526801"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長方形:角丸 16">
            <a:extLst>
              <a:ext uri="{FF2B5EF4-FFF2-40B4-BE49-F238E27FC236}">
                <a16:creationId xmlns:a16="http://schemas.microsoft.com/office/drawing/2014/main" id="{B3776AA3-9860-D247-8A43-85FD58FFFD43}"/>
              </a:ext>
            </a:extLst>
          </p:cNvPr>
          <p:cNvSpPr/>
          <p:nvPr/>
        </p:nvSpPr>
        <p:spPr>
          <a:xfrm>
            <a:off x="294467" y="2356447"/>
            <a:ext cx="380211"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sz="1350" noProof="0">
              <a:latin typeface="Meiryo UI" panose="020B0604030504040204" pitchFamily="50" charset="-128"/>
              <a:ea typeface="Meiryo UI" panose="020B0604030504040204" pitchFamily="50" charset="-128"/>
            </a:endParaRPr>
          </a:p>
        </p:txBody>
      </p:sp>
      <p:sp>
        <p:nvSpPr>
          <p:cNvPr id="6" name="図プレースホルダー 5">
            <a:extLst>
              <a:ext uri="{FF2B5EF4-FFF2-40B4-BE49-F238E27FC236}">
                <a16:creationId xmlns:a16="http://schemas.microsoft.com/office/drawing/2014/main" id="{7A07194D-FDC6-4941-AE99-5ED1F7F4C585}"/>
              </a:ext>
            </a:extLst>
          </p:cNvPr>
          <p:cNvSpPr>
            <a:spLocks noGrp="1"/>
          </p:cNvSpPr>
          <p:nvPr>
            <p:ph type="pic" sz="quarter" idx="13" hasCustomPrompt="1"/>
          </p:nvPr>
        </p:nvSpPr>
        <p:spPr>
          <a:xfrm>
            <a:off x="348512" y="2428792"/>
            <a:ext cx="277458" cy="368788"/>
          </a:xfrm>
        </p:spPr>
        <p:txBody>
          <a:bodyPr rtlCol="0" anchor="ctr">
            <a:normAutofit/>
          </a:bodyPr>
          <a:lstStyle>
            <a:lvl1pPr marL="0" indent="0" algn="ctr">
              <a:buNone/>
              <a:defRPr sz="600">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57" name="長方形:角丸 16">
            <a:extLst>
              <a:ext uri="{FF2B5EF4-FFF2-40B4-BE49-F238E27FC236}">
                <a16:creationId xmlns:a16="http://schemas.microsoft.com/office/drawing/2014/main" id="{F5244B71-4557-B64C-8C28-456C7623AE5B}"/>
              </a:ext>
            </a:extLst>
          </p:cNvPr>
          <p:cNvSpPr/>
          <p:nvPr userDrawn="1"/>
        </p:nvSpPr>
        <p:spPr>
          <a:xfrm>
            <a:off x="294467" y="3582132"/>
            <a:ext cx="380211"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sz="1350" noProof="0">
              <a:latin typeface="Meiryo UI" panose="020B0604030504040204" pitchFamily="50" charset="-128"/>
              <a:ea typeface="Meiryo UI" panose="020B0604030504040204" pitchFamily="50" charset="-128"/>
            </a:endParaRPr>
          </a:p>
        </p:txBody>
      </p:sp>
      <p:sp>
        <p:nvSpPr>
          <p:cNvPr id="58" name="図プレースホルダー 5">
            <a:extLst>
              <a:ext uri="{FF2B5EF4-FFF2-40B4-BE49-F238E27FC236}">
                <a16:creationId xmlns:a16="http://schemas.microsoft.com/office/drawing/2014/main" id="{B12F4613-2BD8-E54D-A2E0-8707A28A10A4}"/>
              </a:ext>
            </a:extLst>
          </p:cNvPr>
          <p:cNvSpPr>
            <a:spLocks noGrp="1"/>
          </p:cNvSpPr>
          <p:nvPr>
            <p:ph type="pic" sz="quarter" idx="14" hasCustomPrompt="1"/>
          </p:nvPr>
        </p:nvSpPr>
        <p:spPr>
          <a:xfrm>
            <a:off x="348512" y="3654477"/>
            <a:ext cx="277458" cy="368788"/>
          </a:xfrm>
        </p:spPr>
        <p:txBody>
          <a:bodyPr rtlCol="0" anchor="ctr">
            <a:normAutofit/>
          </a:bodyPr>
          <a:lstStyle>
            <a:lvl1pPr marL="0" indent="0" algn="ctr">
              <a:buNone/>
              <a:defRPr sz="600">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61" name="長方形:角丸 16">
            <a:extLst>
              <a:ext uri="{FF2B5EF4-FFF2-40B4-BE49-F238E27FC236}">
                <a16:creationId xmlns:a16="http://schemas.microsoft.com/office/drawing/2014/main" id="{1A5F3004-02A9-1E43-A3E5-8ABCD5ED1A1C}"/>
              </a:ext>
            </a:extLst>
          </p:cNvPr>
          <p:cNvSpPr/>
          <p:nvPr userDrawn="1"/>
        </p:nvSpPr>
        <p:spPr>
          <a:xfrm>
            <a:off x="294467" y="4846728"/>
            <a:ext cx="380211"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sz="1350" noProof="0">
              <a:latin typeface="Meiryo UI" panose="020B0604030504040204" pitchFamily="50" charset="-128"/>
              <a:ea typeface="Meiryo UI" panose="020B0604030504040204" pitchFamily="50" charset="-128"/>
            </a:endParaRPr>
          </a:p>
        </p:txBody>
      </p:sp>
      <p:sp>
        <p:nvSpPr>
          <p:cNvPr id="62" name="図プレースホルダー 5">
            <a:extLst>
              <a:ext uri="{FF2B5EF4-FFF2-40B4-BE49-F238E27FC236}">
                <a16:creationId xmlns:a16="http://schemas.microsoft.com/office/drawing/2014/main" id="{1A844DD7-EE1E-F04F-91C7-38039BFF2046}"/>
              </a:ext>
            </a:extLst>
          </p:cNvPr>
          <p:cNvSpPr>
            <a:spLocks noGrp="1"/>
          </p:cNvSpPr>
          <p:nvPr>
            <p:ph type="pic" sz="quarter" idx="15" hasCustomPrompt="1"/>
          </p:nvPr>
        </p:nvSpPr>
        <p:spPr>
          <a:xfrm>
            <a:off x="348512" y="4919073"/>
            <a:ext cx="277458" cy="368788"/>
          </a:xfrm>
        </p:spPr>
        <p:txBody>
          <a:bodyPr rtlCol="0" anchor="ctr">
            <a:normAutofit/>
          </a:bodyPr>
          <a:lstStyle>
            <a:lvl1pPr marL="0" indent="0" algn="ctr">
              <a:buNone/>
              <a:defRPr sz="600">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98" name="長方形:角丸 16">
            <a:extLst>
              <a:ext uri="{FF2B5EF4-FFF2-40B4-BE49-F238E27FC236}">
                <a16:creationId xmlns:a16="http://schemas.microsoft.com/office/drawing/2014/main" id="{491E125D-06D1-A343-A3C9-CBC63A66CDC0}"/>
              </a:ext>
            </a:extLst>
          </p:cNvPr>
          <p:cNvSpPr/>
          <p:nvPr userDrawn="1"/>
        </p:nvSpPr>
        <p:spPr>
          <a:xfrm>
            <a:off x="4854436" y="2356447"/>
            <a:ext cx="380211"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sz="1350" noProof="0">
              <a:latin typeface="Meiryo UI" panose="020B0604030504040204" pitchFamily="50" charset="-128"/>
              <a:ea typeface="Meiryo UI" panose="020B0604030504040204" pitchFamily="50" charset="-128"/>
            </a:endParaRPr>
          </a:p>
        </p:txBody>
      </p:sp>
      <p:sp>
        <p:nvSpPr>
          <p:cNvPr id="99" name="図プレースホルダー 5">
            <a:extLst>
              <a:ext uri="{FF2B5EF4-FFF2-40B4-BE49-F238E27FC236}">
                <a16:creationId xmlns:a16="http://schemas.microsoft.com/office/drawing/2014/main" id="{26670858-0422-9546-B0BD-9B2D594140BA}"/>
              </a:ext>
            </a:extLst>
          </p:cNvPr>
          <p:cNvSpPr>
            <a:spLocks noGrp="1"/>
          </p:cNvSpPr>
          <p:nvPr>
            <p:ph type="pic" sz="quarter" idx="21" hasCustomPrompt="1"/>
          </p:nvPr>
        </p:nvSpPr>
        <p:spPr>
          <a:xfrm>
            <a:off x="4908481" y="2428792"/>
            <a:ext cx="277458" cy="368788"/>
          </a:xfrm>
        </p:spPr>
        <p:txBody>
          <a:bodyPr rtlCol="0" anchor="ctr">
            <a:normAutofit/>
          </a:bodyPr>
          <a:lstStyle>
            <a:lvl1pPr marL="0" indent="0" algn="ctr">
              <a:buNone/>
              <a:defRPr sz="600">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100" name="長方形:角丸 16">
            <a:extLst>
              <a:ext uri="{FF2B5EF4-FFF2-40B4-BE49-F238E27FC236}">
                <a16:creationId xmlns:a16="http://schemas.microsoft.com/office/drawing/2014/main" id="{9DDF7684-5C6D-B344-A059-87C2BDD8657A}"/>
              </a:ext>
            </a:extLst>
          </p:cNvPr>
          <p:cNvSpPr/>
          <p:nvPr userDrawn="1"/>
        </p:nvSpPr>
        <p:spPr>
          <a:xfrm>
            <a:off x="4854436" y="3582132"/>
            <a:ext cx="380211"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sz="1350" noProof="0">
              <a:latin typeface="Meiryo UI" panose="020B0604030504040204" pitchFamily="50" charset="-128"/>
              <a:ea typeface="Meiryo UI" panose="020B0604030504040204" pitchFamily="50" charset="-128"/>
            </a:endParaRPr>
          </a:p>
        </p:txBody>
      </p:sp>
      <p:sp>
        <p:nvSpPr>
          <p:cNvPr id="101" name="図プレースホルダー 5">
            <a:extLst>
              <a:ext uri="{FF2B5EF4-FFF2-40B4-BE49-F238E27FC236}">
                <a16:creationId xmlns:a16="http://schemas.microsoft.com/office/drawing/2014/main" id="{72578CBB-F47F-C740-982B-BA1719663CCD}"/>
              </a:ext>
            </a:extLst>
          </p:cNvPr>
          <p:cNvSpPr>
            <a:spLocks noGrp="1"/>
          </p:cNvSpPr>
          <p:nvPr>
            <p:ph type="pic" sz="quarter" idx="22" hasCustomPrompt="1"/>
          </p:nvPr>
        </p:nvSpPr>
        <p:spPr>
          <a:xfrm>
            <a:off x="4908481" y="3654477"/>
            <a:ext cx="277458" cy="368788"/>
          </a:xfrm>
        </p:spPr>
        <p:txBody>
          <a:bodyPr rtlCol="0" anchor="ctr">
            <a:normAutofit/>
          </a:bodyPr>
          <a:lstStyle>
            <a:lvl1pPr marL="0" indent="0" algn="ctr">
              <a:buNone/>
              <a:defRPr sz="600">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102" name="長方形:角丸 16">
            <a:extLst>
              <a:ext uri="{FF2B5EF4-FFF2-40B4-BE49-F238E27FC236}">
                <a16:creationId xmlns:a16="http://schemas.microsoft.com/office/drawing/2014/main" id="{FE14D617-9285-9D4D-84E4-7BBD145B397E}"/>
              </a:ext>
            </a:extLst>
          </p:cNvPr>
          <p:cNvSpPr/>
          <p:nvPr userDrawn="1"/>
        </p:nvSpPr>
        <p:spPr>
          <a:xfrm>
            <a:off x="4854436" y="4846728"/>
            <a:ext cx="380211"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sz="1350" noProof="0">
              <a:latin typeface="Meiryo UI" panose="020B0604030504040204" pitchFamily="50" charset="-128"/>
              <a:ea typeface="Meiryo UI" panose="020B0604030504040204" pitchFamily="50" charset="-128"/>
            </a:endParaRPr>
          </a:p>
        </p:txBody>
      </p:sp>
      <p:sp>
        <p:nvSpPr>
          <p:cNvPr id="103" name="図プレースホルダー 5">
            <a:extLst>
              <a:ext uri="{FF2B5EF4-FFF2-40B4-BE49-F238E27FC236}">
                <a16:creationId xmlns:a16="http://schemas.microsoft.com/office/drawing/2014/main" id="{32A1D8CC-0021-A243-9775-CF930D41B94D}"/>
              </a:ext>
            </a:extLst>
          </p:cNvPr>
          <p:cNvSpPr>
            <a:spLocks noGrp="1"/>
          </p:cNvSpPr>
          <p:nvPr>
            <p:ph type="pic" sz="quarter" idx="23" hasCustomPrompt="1"/>
          </p:nvPr>
        </p:nvSpPr>
        <p:spPr>
          <a:xfrm>
            <a:off x="4908481" y="4919073"/>
            <a:ext cx="277458" cy="368788"/>
          </a:xfrm>
        </p:spPr>
        <p:txBody>
          <a:bodyPr rtlCol="0" anchor="ctr">
            <a:normAutofit/>
          </a:bodyPr>
          <a:lstStyle>
            <a:lvl1pPr marL="0" indent="0" algn="ctr">
              <a:buNone/>
              <a:defRPr sz="600">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107" name="テキスト プレースホルダー 10">
            <a:extLst>
              <a:ext uri="{FF2B5EF4-FFF2-40B4-BE49-F238E27FC236}">
                <a16:creationId xmlns:a16="http://schemas.microsoft.com/office/drawing/2014/main" id="{8867B6C6-0A29-A04E-BAE5-B9060225E124}"/>
              </a:ext>
            </a:extLst>
          </p:cNvPr>
          <p:cNvSpPr>
            <a:spLocks noGrp="1"/>
          </p:cNvSpPr>
          <p:nvPr>
            <p:ph type="body" sz="quarter" idx="25" hasCustomPrompt="1"/>
          </p:nvPr>
        </p:nvSpPr>
        <p:spPr>
          <a:xfrm>
            <a:off x="910397" y="2574891"/>
            <a:ext cx="3308778" cy="365077"/>
          </a:xfrm>
        </p:spPr>
        <p:txBody>
          <a:bodyPr lIns="0" rIns="0" rtlCol="0" anchor="t">
            <a:noAutofit/>
          </a:bodyPr>
          <a:lstStyle>
            <a:lvl1pPr marL="0" indent="0">
              <a:lnSpc>
                <a:spcPct val="100000"/>
              </a:lnSpc>
              <a:buNone/>
              <a:defRPr sz="1050">
                <a:solidFill>
                  <a:schemeClr val="tx1"/>
                </a:solidFill>
                <a:latin typeface="Meiryo UI" panose="020B0604030504040204" pitchFamily="50" charset="-128"/>
                <a:ea typeface="Meiryo UI" panose="020B0604030504040204" pitchFamily="50" charset="-128"/>
              </a:defRPr>
            </a:lvl1pPr>
            <a:lvl2pPr marL="342900" indent="0">
              <a:lnSpc>
                <a:spcPct val="100000"/>
              </a:lnSpc>
              <a:buNone/>
              <a:defRPr sz="675">
                <a:solidFill>
                  <a:schemeClr val="tx1"/>
                </a:solidFill>
                <a:latin typeface="Speak Pro" panose="020B0504020101020102" pitchFamily="34" charset="0"/>
              </a:defRPr>
            </a:lvl2pPr>
            <a:lvl3pPr marL="685800" indent="0">
              <a:lnSpc>
                <a:spcPct val="100000"/>
              </a:lnSpc>
              <a:buNone/>
              <a:defRPr sz="675">
                <a:solidFill>
                  <a:schemeClr val="tx1"/>
                </a:solidFill>
                <a:latin typeface="Speak Pro" panose="020B0504020101020102" pitchFamily="34" charset="0"/>
              </a:defRPr>
            </a:lvl3pPr>
            <a:lvl4pPr marL="1028700" indent="0">
              <a:lnSpc>
                <a:spcPct val="100000"/>
              </a:lnSpc>
              <a:buNone/>
              <a:defRPr sz="675">
                <a:solidFill>
                  <a:schemeClr val="tx1"/>
                </a:solidFill>
                <a:latin typeface="Speak Pro" panose="020B0504020101020102" pitchFamily="34" charset="0"/>
              </a:defRPr>
            </a:lvl4pPr>
            <a:lvl5pPr marL="1371600" indent="0">
              <a:lnSpc>
                <a:spcPct val="100000"/>
              </a:lnSpc>
              <a:buNone/>
              <a:defRPr sz="675">
                <a:solidFill>
                  <a:schemeClr val="tx1"/>
                </a:solidFill>
                <a:latin typeface="Speak Pro" panose="020B0504020101020102" pitchFamily="34" charset="0"/>
              </a:defRPr>
            </a:lvl5pPr>
          </a:lstStyle>
          <a:p>
            <a:pPr lvl="0" rtl="0"/>
            <a:r>
              <a:rPr lang="ja-JP" altLang="en-US" noProof="0"/>
              <a:t>クリックしてマスター テキストのスタイルを編集</a:t>
            </a:r>
          </a:p>
        </p:txBody>
      </p:sp>
      <p:sp>
        <p:nvSpPr>
          <p:cNvPr id="109" name="テキスト プレースホルダー 2">
            <a:extLst>
              <a:ext uri="{FF2B5EF4-FFF2-40B4-BE49-F238E27FC236}">
                <a16:creationId xmlns:a16="http://schemas.microsoft.com/office/drawing/2014/main" id="{9DF49D7C-2E08-9348-9C2B-0496EF9612DF}"/>
              </a:ext>
            </a:extLst>
          </p:cNvPr>
          <p:cNvSpPr>
            <a:spLocks noGrp="1"/>
          </p:cNvSpPr>
          <p:nvPr>
            <p:ph type="body" idx="26" hasCustomPrompt="1"/>
          </p:nvPr>
        </p:nvSpPr>
        <p:spPr>
          <a:xfrm>
            <a:off x="910397" y="2328032"/>
            <a:ext cx="3308779" cy="312380"/>
          </a:xfrm>
        </p:spPr>
        <p:txBody>
          <a:bodyPr lIns="0" rtlCol="0" anchor="b">
            <a:noAutofit/>
          </a:bodyPr>
          <a:lstStyle>
            <a:lvl1pPr marL="0" indent="0">
              <a:buNone/>
              <a:defRPr sz="1350" b="1" cap="all" baseline="0">
                <a:latin typeface="Meiryo UI" panose="020B0604030504040204" pitchFamily="50" charset="-128"/>
                <a:ea typeface="Meiryo UI" panose="020B0604030504040204" pitchFamily="50" charset="-128"/>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rtl="0"/>
            <a:r>
              <a:rPr lang="ja-JP" altLang="en-US" noProof="0"/>
              <a:t>クリックしてマスター テキストのスタイルを編集</a:t>
            </a:r>
          </a:p>
        </p:txBody>
      </p:sp>
      <p:sp>
        <p:nvSpPr>
          <p:cNvPr id="110" name="テキスト プレースホルダー 10">
            <a:extLst>
              <a:ext uri="{FF2B5EF4-FFF2-40B4-BE49-F238E27FC236}">
                <a16:creationId xmlns:a16="http://schemas.microsoft.com/office/drawing/2014/main" id="{2733402A-D14F-6D48-A59D-329C3824DD2E}"/>
              </a:ext>
            </a:extLst>
          </p:cNvPr>
          <p:cNvSpPr>
            <a:spLocks noGrp="1"/>
          </p:cNvSpPr>
          <p:nvPr>
            <p:ph type="body" sz="quarter" idx="27" hasCustomPrompt="1"/>
          </p:nvPr>
        </p:nvSpPr>
        <p:spPr>
          <a:xfrm>
            <a:off x="910397" y="3807946"/>
            <a:ext cx="3308778" cy="365077"/>
          </a:xfrm>
        </p:spPr>
        <p:txBody>
          <a:bodyPr lIns="0" rIns="0" rtlCol="0" anchor="t">
            <a:noAutofit/>
          </a:bodyPr>
          <a:lstStyle>
            <a:lvl1pPr marL="0" indent="0">
              <a:lnSpc>
                <a:spcPct val="100000"/>
              </a:lnSpc>
              <a:buNone/>
              <a:defRPr sz="1050">
                <a:solidFill>
                  <a:schemeClr val="tx1"/>
                </a:solidFill>
                <a:latin typeface="Meiryo UI" panose="020B0604030504040204" pitchFamily="50" charset="-128"/>
                <a:ea typeface="Meiryo UI" panose="020B0604030504040204" pitchFamily="50" charset="-128"/>
              </a:defRPr>
            </a:lvl1pPr>
            <a:lvl2pPr marL="342900" indent="0">
              <a:lnSpc>
                <a:spcPct val="100000"/>
              </a:lnSpc>
              <a:buNone/>
              <a:defRPr sz="675">
                <a:solidFill>
                  <a:schemeClr val="tx1"/>
                </a:solidFill>
                <a:latin typeface="Speak Pro" panose="020B0504020101020102" pitchFamily="34" charset="0"/>
              </a:defRPr>
            </a:lvl2pPr>
            <a:lvl3pPr marL="685800" indent="0">
              <a:lnSpc>
                <a:spcPct val="100000"/>
              </a:lnSpc>
              <a:buNone/>
              <a:defRPr sz="675">
                <a:solidFill>
                  <a:schemeClr val="tx1"/>
                </a:solidFill>
                <a:latin typeface="Speak Pro" panose="020B0504020101020102" pitchFamily="34" charset="0"/>
              </a:defRPr>
            </a:lvl3pPr>
            <a:lvl4pPr marL="1028700" indent="0">
              <a:lnSpc>
                <a:spcPct val="100000"/>
              </a:lnSpc>
              <a:buNone/>
              <a:defRPr sz="675">
                <a:solidFill>
                  <a:schemeClr val="tx1"/>
                </a:solidFill>
                <a:latin typeface="Speak Pro" panose="020B0504020101020102" pitchFamily="34" charset="0"/>
              </a:defRPr>
            </a:lvl4pPr>
            <a:lvl5pPr marL="1371600" indent="0">
              <a:lnSpc>
                <a:spcPct val="100000"/>
              </a:lnSpc>
              <a:buNone/>
              <a:defRPr sz="675">
                <a:solidFill>
                  <a:schemeClr val="tx1"/>
                </a:solidFill>
                <a:latin typeface="Speak Pro" panose="020B0504020101020102" pitchFamily="34" charset="0"/>
              </a:defRPr>
            </a:lvl5pPr>
          </a:lstStyle>
          <a:p>
            <a:pPr lvl="0" rtl="0"/>
            <a:r>
              <a:rPr lang="ja-JP" altLang="en-US" noProof="0"/>
              <a:t>クリックしてマスター テキストのスタイルを編集</a:t>
            </a:r>
          </a:p>
        </p:txBody>
      </p:sp>
      <p:sp>
        <p:nvSpPr>
          <p:cNvPr id="111" name="テキスト プレースホルダー 2">
            <a:extLst>
              <a:ext uri="{FF2B5EF4-FFF2-40B4-BE49-F238E27FC236}">
                <a16:creationId xmlns:a16="http://schemas.microsoft.com/office/drawing/2014/main" id="{3886AD51-641D-6B44-B558-2B15E88D1BC5}"/>
              </a:ext>
            </a:extLst>
          </p:cNvPr>
          <p:cNvSpPr>
            <a:spLocks noGrp="1"/>
          </p:cNvSpPr>
          <p:nvPr>
            <p:ph type="body" idx="28" hasCustomPrompt="1"/>
          </p:nvPr>
        </p:nvSpPr>
        <p:spPr>
          <a:xfrm>
            <a:off x="910397" y="3561087"/>
            <a:ext cx="3308779" cy="312380"/>
          </a:xfrm>
        </p:spPr>
        <p:txBody>
          <a:bodyPr lIns="0" rtlCol="0" anchor="b">
            <a:noAutofit/>
          </a:bodyPr>
          <a:lstStyle>
            <a:lvl1pPr marL="0" indent="0">
              <a:buNone/>
              <a:defRPr sz="1350" b="1" cap="all" baseline="0">
                <a:latin typeface="Meiryo UI" panose="020B0604030504040204" pitchFamily="50" charset="-128"/>
                <a:ea typeface="Meiryo UI" panose="020B0604030504040204" pitchFamily="50" charset="-128"/>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rtl="0"/>
            <a:r>
              <a:rPr lang="ja-JP" altLang="en-US" noProof="0"/>
              <a:t>クリックしてマスター テキストのスタイルを編集</a:t>
            </a:r>
          </a:p>
        </p:txBody>
      </p:sp>
      <p:sp>
        <p:nvSpPr>
          <p:cNvPr id="112" name="テキスト プレースホルダー 10">
            <a:extLst>
              <a:ext uri="{FF2B5EF4-FFF2-40B4-BE49-F238E27FC236}">
                <a16:creationId xmlns:a16="http://schemas.microsoft.com/office/drawing/2014/main" id="{C00297CA-1F0B-4C44-852F-CF6FEA9F9481}"/>
              </a:ext>
            </a:extLst>
          </p:cNvPr>
          <p:cNvSpPr>
            <a:spLocks noGrp="1"/>
          </p:cNvSpPr>
          <p:nvPr>
            <p:ph type="body" sz="quarter" idx="29" hasCustomPrompt="1"/>
          </p:nvPr>
        </p:nvSpPr>
        <p:spPr>
          <a:xfrm>
            <a:off x="910397" y="5068710"/>
            <a:ext cx="3308778" cy="365077"/>
          </a:xfrm>
        </p:spPr>
        <p:txBody>
          <a:bodyPr lIns="0" rIns="0" rtlCol="0" anchor="t">
            <a:noAutofit/>
          </a:bodyPr>
          <a:lstStyle>
            <a:lvl1pPr marL="0" indent="0">
              <a:lnSpc>
                <a:spcPct val="100000"/>
              </a:lnSpc>
              <a:buNone/>
              <a:defRPr sz="1050">
                <a:solidFill>
                  <a:schemeClr val="tx1"/>
                </a:solidFill>
                <a:latin typeface="Meiryo UI" panose="020B0604030504040204" pitchFamily="50" charset="-128"/>
                <a:ea typeface="Meiryo UI" panose="020B0604030504040204" pitchFamily="50" charset="-128"/>
              </a:defRPr>
            </a:lvl1pPr>
            <a:lvl2pPr marL="342900" indent="0">
              <a:lnSpc>
                <a:spcPct val="100000"/>
              </a:lnSpc>
              <a:buNone/>
              <a:defRPr sz="675">
                <a:solidFill>
                  <a:schemeClr val="tx1"/>
                </a:solidFill>
                <a:latin typeface="Speak Pro" panose="020B0504020101020102" pitchFamily="34" charset="0"/>
              </a:defRPr>
            </a:lvl2pPr>
            <a:lvl3pPr marL="685800" indent="0">
              <a:lnSpc>
                <a:spcPct val="100000"/>
              </a:lnSpc>
              <a:buNone/>
              <a:defRPr sz="675">
                <a:solidFill>
                  <a:schemeClr val="tx1"/>
                </a:solidFill>
                <a:latin typeface="Speak Pro" panose="020B0504020101020102" pitchFamily="34" charset="0"/>
              </a:defRPr>
            </a:lvl3pPr>
            <a:lvl4pPr marL="1028700" indent="0">
              <a:lnSpc>
                <a:spcPct val="100000"/>
              </a:lnSpc>
              <a:buNone/>
              <a:defRPr sz="675">
                <a:solidFill>
                  <a:schemeClr val="tx1"/>
                </a:solidFill>
                <a:latin typeface="Speak Pro" panose="020B0504020101020102" pitchFamily="34" charset="0"/>
              </a:defRPr>
            </a:lvl4pPr>
            <a:lvl5pPr marL="1371600" indent="0">
              <a:lnSpc>
                <a:spcPct val="100000"/>
              </a:lnSpc>
              <a:buNone/>
              <a:defRPr sz="675">
                <a:solidFill>
                  <a:schemeClr val="tx1"/>
                </a:solidFill>
                <a:latin typeface="Speak Pro" panose="020B0504020101020102" pitchFamily="34" charset="0"/>
              </a:defRPr>
            </a:lvl5pPr>
          </a:lstStyle>
          <a:p>
            <a:pPr lvl="0" rtl="0"/>
            <a:r>
              <a:rPr lang="ja-JP" altLang="en-US" noProof="0"/>
              <a:t>クリックしてマスター テキストのスタイルを編集</a:t>
            </a:r>
          </a:p>
        </p:txBody>
      </p:sp>
      <p:sp>
        <p:nvSpPr>
          <p:cNvPr id="113" name="テキスト プレースホルダー 2">
            <a:extLst>
              <a:ext uri="{FF2B5EF4-FFF2-40B4-BE49-F238E27FC236}">
                <a16:creationId xmlns:a16="http://schemas.microsoft.com/office/drawing/2014/main" id="{3F704107-F38D-E044-8226-ACDDEDEDC605}"/>
              </a:ext>
            </a:extLst>
          </p:cNvPr>
          <p:cNvSpPr>
            <a:spLocks noGrp="1"/>
          </p:cNvSpPr>
          <p:nvPr>
            <p:ph type="body" idx="30" hasCustomPrompt="1"/>
          </p:nvPr>
        </p:nvSpPr>
        <p:spPr>
          <a:xfrm>
            <a:off x="910397" y="4821851"/>
            <a:ext cx="3308779" cy="312380"/>
          </a:xfrm>
        </p:spPr>
        <p:txBody>
          <a:bodyPr lIns="0" rtlCol="0" anchor="b">
            <a:noAutofit/>
          </a:bodyPr>
          <a:lstStyle>
            <a:lvl1pPr marL="0" indent="0">
              <a:buNone/>
              <a:defRPr sz="1350" b="1" cap="all" baseline="0">
                <a:latin typeface="Meiryo UI" panose="020B0604030504040204" pitchFamily="50" charset="-128"/>
                <a:ea typeface="Meiryo UI" panose="020B0604030504040204" pitchFamily="50" charset="-128"/>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rtl="0"/>
            <a:r>
              <a:rPr lang="ja-JP" altLang="en-US" noProof="0"/>
              <a:t>クリックしてマスター テキストのスタイルを編集</a:t>
            </a:r>
          </a:p>
        </p:txBody>
      </p:sp>
      <p:sp>
        <p:nvSpPr>
          <p:cNvPr id="124" name="テキスト プレースホルダー 10">
            <a:extLst>
              <a:ext uri="{FF2B5EF4-FFF2-40B4-BE49-F238E27FC236}">
                <a16:creationId xmlns:a16="http://schemas.microsoft.com/office/drawing/2014/main" id="{7A332327-16D9-9B48-8EAC-A4F377D5904D}"/>
              </a:ext>
            </a:extLst>
          </p:cNvPr>
          <p:cNvSpPr>
            <a:spLocks noGrp="1"/>
          </p:cNvSpPr>
          <p:nvPr>
            <p:ph type="body" sz="quarter" idx="33" hasCustomPrompt="1"/>
          </p:nvPr>
        </p:nvSpPr>
        <p:spPr>
          <a:xfrm>
            <a:off x="5519074" y="2574891"/>
            <a:ext cx="3308778" cy="365077"/>
          </a:xfrm>
        </p:spPr>
        <p:txBody>
          <a:bodyPr lIns="0" rIns="0" rtlCol="0" anchor="t">
            <a:noAutofit/>
          </a:bodyPr>
          <a:lstStyle>
            <a:lvl1pPr marL="0" indent="0">
              <a:lnSpc>
                <a:spcPct val="100000"/>
              </a:lnSpc>
              <a:buNone/>
              <a:defRPr sz="1050">
                <a:solidFill>
                  <a:schemeClr val="tx1"/>
                </a:solidFill>
                <a:latin typeface="Meiryo UI" panose="020B0604030504040204" pitchFamily="50" charset="-128"/>
                <a:ea typeface="Meiryo UI" panose="020B0604030504040204" pitchFamily="50" charset="-128"/>
              </a:defRPr>
            </a:lvl1pPr>
            <a:lvl2pPr marL="342900" indent="0">
              <a:lnSpc>
                <a:spcPct val="100000"/>
              </a:lnSpc>
              <a:buNone/>
              <a:defRPr sz="675">
                <a:solidFill>
                  <a:schemeClr val="tx1"/>
                </a:solidFill>
                <a:latin typeface="Speak Pro" panose="020B0504020101020102" pitchFamily="34" charset="0"/>
              </a:defRPr>
            </a:lvl2pPr>
            <a:lvl3pPr marL="685800" indent="0">
              <a:lnSpc>
                <a:spcPct val="100000"/>
              </a:lnSpc>
              <a:buNone/>
              <a:defRPr sz="675">
                <a:solidFill>
                  <a:schemeClr val="tx1"/>
                </a:solidFill>
                <a:latin typeface="Speak Pro" panose="020B0504020101020102" pitchFamily="34" charset="0"/>
              </a:defRPr>
            </a:lvl3pPr>
            <a:lvl4pPr marL="1028700" indent="0">
              <a:lnSpc>
                <a:spcPct val="100000"/>
              </a:lnSpc>
              <a:buNone/>
              <a:defRPr sz="675">
                <a:solidFill>
                  <a:schemeClr val="tx1"/>
                </a:solidFill>
                <a:latin typeface="Speak Pro" panose="020B0504020101020102" pitchFamily="34" charset="0"/>
              </a:defRPr>
            </a:lvl4pPr>
            <a:lvl5pPr marL="1371600" indent="0">
              <a:lnSpc>
                <a:spcPct val="100000"/>
              </a:lnSpc>
              <a:buNone/>
              <a:defRPr sz="675">
                <a:solidFill>
                  <a:schemeClr val="tx1"/>
                </a:solidFill>
                <a:latin typeface="Speak Pro" panose="020B0504020101020102" pitchFamily="34" charset="0"/>
              </a:defRPr>
            </a:lvl5pPr>
          </a:lstStyle>
          <a:p>
            <a:pPr lvl="0" rtl="0"/>
            <a:r>
              <a:rPr lang="ja-JP" altLang="en-US" noProof="0"/>
              <a:t>クリックしてマスター テキストのスタイルを編集</a:t>
            </a:r>
          </a:p>
        </p:txBody>
      </p:sp>
      <p:sp>
        <p:nvSpPr>
          <p:cNvPr id="125" name="テキスト プレースホルダー 2">
            <a:extLst>
              <a:ext uri="{FF2B5EF4-FFF2-40B4-BE49-F238E27FC236}">
                <a16:creationId xmlns:a16="http://schemas.microsoft.com/office/drawing/2014/main" id="{8EB0263B-D418-C14A-A00B-092B5EB5C515}"/>
              </a:ext>
            </a:extLst>
          </p:cNvPr>
          <p:cNvSpPr>
            <a:spLocks noGrp="1"/>
          </p:cNvSpPr>
          <p:nvPr>
            <p:ph type="body" idx="34" hasCustomPrompt="1"/>
          </p:nvPr>
        </p:nvSpPr>
        <p:spPr>
          <a:xfrm>
            <a:off x="5519073" y="2328032"/>
            <a:ext cx="3308779" cy="312380"/>
          </a:xfrm>
        </p:spPr>
        <p:txBody>
          <a:bodyPr lIns="0" rtlCol="0" anchor="b">
            <a:noAutofit/>
          </a:bodyPr>
          <a:lstStyle>
            <a:lvl1pPr marL="0" indent="0">
              <a:buNone/>
              <a:defRPr sz="1350" b="1" cap="all" baseline="0">
                <a:latin typeface="Meiryo UI" panose="020B0604030504040204" pitchFamily="50" charset="-128"/>
                <a:ea typeface="Meiryo UI" panose="020B0604030504040204" pitchFamily="50" charset="-128"/>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rtl="0"/>
            <a:r>
              <a:rPr lang="ja-JP" altLang="en-US" noProof="0"/>
              <a:t>クリックしてマスター テキストのスタイルを編集</a:t>
            </a:r>
          </a:p>
        </p:txBody>
      </p:sp>
      <p:sp>
        <p:nvSpPr>
          <p:cNvPr id="126" name="テキスト プレースホルダー 10">
            <a:extLst>
              <a:ext uri="{FF2B5EF4-FFF2-40B4-BE49-F238E27FC236}">
                <a16:creationId xmlns:a16="http://schemas.microsoft.com/office/drawing/2014/main" id="{53CC49A6-2AB5-664B-9A6C-56D70E1382D7}"/>
              </a:ext>
            </a:extLst>
          </p:cNvPr>
          <p:cNvSpPr>
            <a:spLocks noGrp="1"/>
          </p:cNvSpPr>
          <p:nvPr>
            <p:ph type="body" sz="quarter" idx="35" hasCustomPrompt="1"/>
          </p:nvPr>
        </p:nvSpPr>
        <p:spPr>
          <a:xfrm>
            <a:off x="5519074" y="3807946"/>
            <a:ext cx="3308778" cy="365077"/>
          </a:xfrm>
        </p:spPr>
        <p:txBody>
          <a:bodyPr lIns="0" rIns="0" rtlCol="0" anchor="t">
            <a:noAutofit/>
          </a:bodyPr>
          <a:lstStyle>
            <a:lvl1pPr marL="0" indent="0">
              <a:lnSpc>
                <a:spcPct val="100000"/>
              </a:lnSpc>
              <a:buNone/>
              <a:defRPr sz="1050">
                <a:solidFill>
                  <a:schemeClr val="tx1"/>
                </a:solidFill>
                <a:latin typeface="Meiryo UI" panose="020B0604030504040204" pitchFamily="50" charset="-128"/>
                <a:ea typeface="Meiryo UI" panose="020B0604030504040204" pitchFamily="50" charset="-128"/>
              </a:defRPr>
            </a:lvl1pPr>
            <a:lvl2pPr marL="342900" indent="0">
              <a:lnSpc>
                <a:spcPct val="100000"/>
              </a:lnSpc>
              <a:buNone/>
              <a:defRPr sz="675">
                <a:solidFill>
                  <a:schemeClr val="tx1"/>
                </a:solidFill>
                <a:latin typeface="Speak Pro" panose="020B0504020101020102" pitchFamily="34" charset="0"/>
              </a:defRPr>
            </a:lvl2pPr>
            <a:lvl3pPr marL="685800" indent="0">
              <a:lnSpc>
                <a:spcPct val="100000"/>
              </a:lnSpc>
              <a:buNone/>
              <a:defRPr sz="675">
                <a:solidFill>
                  <a:schemeClr val="tx1"/>
                </a:solidFill>
                <a:latin typeface="Speak Pro" panose="020B0504020101020102" pitchFamily="34" charset="0"/>
              </a:defRPr>
            </a:lvl3pPr>
            <a:lvl4pPr marL="1028700" indent="0">
              <a:lnSpc>
                <a:spcPct val="100000"/>
              </a:lnSpc>
              <a:buNone/>
              <a:defRPr sz="675">
                <a:solidFill>
                  <a:schemeClr val="tx1"/>
                </a:solidFill>
                <a:latin typeface="Speak Pro" panose="020B0504020101020102" pitchFamily="34" charset="0"/>
              </a:defRPr>
            </a:lvl4pPr>
            <a:lvl5pPr marL="1371600" indent="0">
              <a:lnSpc>
                <a:spcPct val="100000"/>
              </a:lnSpc>
              <a:buNone/>
              <a:defRPr sz="675">
                <a:solidFill>
                  <a:schemeClr val="tx1"/>
                </a:solidFill>
                <a:latin typeface="Speak Pro" panose="020B0504020101020102" pitchFamily="34" charset="0"/>
              </a:defRPr>
            </a:lvl5pPr>
          </a:lstStyle>
          <a:p>
            <a:pPr lvl="0" rtl="0"/>
            <a:r>
              <a:rPr lang="ja-JP" altLang="en-US" noProof="0"/>
              <a:t>クリックしてマスター テキストのスタイルを編集</a:t>
            </a:r>
          </a:p>
        </p:txBody>
      </p:sp>
      <p:sp>
        <p:nvSpPr>
          <p:cNvPr id="127" name="テキスト プレースホルダー 2">
            <a:extLst>
              <a:ext uri="{FF2B5EF4-FFF2-40B4-BE49-F238E27FC236}">
                <a16:creationId xmlns:a16="http://schemas.microsoft.com/office/drawing/2014/main" id="{718CCABC-AF06-5241-8D13-EB2F4637D435}"/>
              </a:ext>
            </a:extLst>
          </p:cNvPr>
          <p:cNvSpPr>
            <a:spLocks noGrp="1"/>
          </p:cNvSpPr>
          <p:nvPr>
            <p:ph type="body" idx="36" hasCustomPrompt="1"/>
          </p:nvPr>
        </p:nvSpPr>
        <p:spPr>
          <a:xfrm>
            <a:off x="5519073" y="3561087"/>
            <a:ext cx="3308779" cy="312380"/>
          </a:xfrm>
        </p:spPr>
        <p:txBody>
          <a:bodyPr lIns="0" rtlCol="0" anchor="b">
            <a:noAutofit/>
          </a:bodyPr>
          <a:lstStyle>
            <a:lvl1pPr marL="0" indent="0">
              <a:buNone/>
              <a:defRPr sz="1350" b="1" cap="all" baseline="0">
                <a:latin typeface="Meiryo UI" panose="020B0604030504040204" pitchFamily="50" charset="-128"/>
                <a:ea typeface="Meiryo UI" panose="020B0604030504040204" pitchFamily="50" charset="-128"/>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rtl="0"/>
            <a:r>
              <a:rPr lang="ja-JP" altLang="en-US" noProof="0"/>
              <a:t>クリックしてマスター テキストのスタイルを編集</a:t>
            </a:r>
          </a:p>
        </p:txBody>
      </p:sp>
      <p:sp>
        <p:nvSpPr>
          <p:cNvPr id="128" name="テキスト プレースホルダー 10">
            <a:extLst>
              <a:ext uri="{FF2B5EF4-FFF2-40B4-BE49-F238E27FC236}">
                <a16:creationId xmlns:a16="http://schemas.microsoft.com/office/drawing/2014/main" id="{5119242C-1FE8-C140-9349-8172F954E3CB}"/>
              </a:ext>
            </a:extLst>
          </p:cNvPr>
          <p:cNvSpPr>
            <a:spLocks noGrp="1"/>
          </p:cNvSpPr>
          <p:nvPr>
            <p:ph type="body" sz="quarter" idx="37" hasCustomPrompt="1"/>
          </p:nvPr>
        </p:nvSpPr>
        <p:spPr>
          <a:xfrm>
            <a:off x="5519074" y="5068710"/>
            <a:ext cx="3308778" cy="365077"/>
          </a:xfrm>
        </p:spPr>
        <p:txBody>
          <a:bodyPr lIns="0" rIns="0" rtlCol="0" anchor="t">
            <a:noAutofit/>
          </a:bodyPr>
          <a:lstStyle>
            <a:lvl1pPr marL="0" indent="0">
              <a:lnSpc>
                <a:spcPct val="100000"/>
              </a:lnSpc>
              <a:buNone/>
              <a:defRPr sz="1050">
                <a:solidFill>
                  <a:schemeClr val="tx1"/>
                </a:solidFill>
                <a:latin typeface="Meiryo UI" panose="020B0604030504040204" pitchFamily="50" charset="-128"/>
                <a:ea typeface="Meiryo UI" panose="020B0604030504040204" pitchFamily="50" charset="-128"/>
              </a:defRPr>
            </a:lvl1pPr>
            <a:lvl2pPr marL="342900" indent="0">
              <a:lnSpc>
                <a:spcPct val="100000"/>
              </a:lnSpc>
              <a:buNone/>
              <a:defRPr sz="675">
                <a:solidFill>
                  <a:schemeClr val="tx1"/>
                </a:solidFill>
                <a:latin typeface="Speak Pro" panose="020B0504020101020102" pitchFamily="34" charset="0"/>
              </a:defRPr>
            </a:lvl2pPr>
            <a:lvl3pPr marL="685800" indent="0">
              <a:lnSpc>
                <a:spcPct val="100000"/>
              </a:lnSpc>
              <a:buNone/>
              <a:defRPr sz="675">
                <a:solidFill>
                  <a:schemeClr val="tx1"/>
                </a:solidFill>
                <a:latin typeface="Speak Pro" panose="020B0504020101020102" pitchFamily="34" charset="0"/>
              </a:defRPr>
            </a:lvl3pPr>
            <a:lvl4pPr marL="1028700" indent="0">
              <a:lnSpc>
                <a:spcPct val="100000"/>
              </a:lnSpc>
              <a:buNone/>
              <a:defRPr sz="675">
                <a:solidFill>
                  <a:schemeClr val="tx1"/>
                </a:solidFill>
                <a:latin typeface="Speak Pro" panose="020B0504020101020102" pitchFamily="34" charset="0"/>
              </a:defRPr>
            </a:lvl4pPr>
            <a:lvl5pPr marL="1371600" indent="0">
              <a:lnSpc>
                <a:spcPct val="100000"/>
              </a:lnSpc>
              <a:buNone/>
              <a:defRPr sz="675">
                <a:solidFill>
                  <a:schemeClr val="tx1"/>
                </a:solidFill>
                <a:latin typeface="Speak Pro" panose="020B0504020101020102" pitchFamily="34" charset="0"/>
              </a:defRPr>
            </a:lvl5pPr>
          </a:lstStyle>
          <a:p>
            <a:pPr lvl="0" rtl="0"/>
            <a:r>
              <a:rPr lang="ja-JP" altLang="en-US" noProof="0"/>
              <a:t>クリックしてマスター テキストのスタイルを編集</a:t>
            </a:r>
          </a:p>
        </p:txBody>
      </p:sp>
      <p:sp>
        <p:nvSpPr>
          <p:cNvPr id="129" name="テキスト プレースホルダー 2">
            <a:extLst>
              <a:ext uri="{FF2B5EF4-FFF2-40B4-BE49-F238E27FC236}">
                <a16:creationId xmlns:a16="http://schemas.microsoft.com/office/drawing/2014/main" id="{23F2AE0B-3E70-BB47-8FBC-FE66A5A297BD}"/>
              </a:ext>
            </a:extLst>
          </p:cNvPr>
          <p:cNvSpPr>
            <a:spLocks noGrp="1"/>
          </p:cNvSpPr>
          <p:nvPr>
            <p:ph type="body" idx="38" hasCustomPrompt="1"/>
          </p:nvPr>
        </p:nvSpPr>
        <p:spPr>
          <a:xfrm>
            <a:off x="5519073" y="4821851"/>
            <a:ext cx="3308779" cy="312380"/>
          </a:xfrm>
        </p:spPr>
        <p:txBody>
          <a:bodyPr lIns="0" rtlCol="0" anchor="b">
            <a:noAutofit/>
          </a:bodyPr>
          <a:lstStyle>
            <a:lvl1pPr marL="0" indent="0">
              <a:buNone/>
              <a:defRPr sz="1350" b="1" cap="all" baseline="0">
                <a:latin typeface="Meiryo UI" panose="020B0604030504040204" pitchFamily="50" charset="-128"/>
                <a:ea typeface="Meiryo UI" panose="020B0604030504040204" pitchFamily="50" charset="-128"/>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rtl="0"/>
            <a:r>
              <a:rPr lang="ja-JP" altLang="en-US" noProof="0"/>
              <a:t>クリックしてマスター テキストのスタイルを編集</a:t>
            </a:r>
          </a:p>
        </p:txBody>
      </p:sp>
    </p:spTree>
    <p:extLst>
      <p:ext uri="{BB962C8B-B14F-4D97-AF65-F5344CB8AC3E}">
        <p14:creationId xmlns:p14="http://schemas.microsoft.com/office/powerpoint/2010/main" val="284402679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概要_4">
    <p:spTree>
      <p:nvGrpSpPr>
        <p:cNvPr id="1" name=""/>
        <p:cNvGrpSpPr/>
        <p:nvPr/>
      </p:nvGrpSpPr>
      <p:grpSpPr>
        <a:xfrm>
          <a:off x="0" y="0"/>
          <a:ext cx="0" cy="0"/>
          <a:chOff x="0" y="0"/>
          <a:chExt cx="0" cy="0"/>
        </a:xfrm>
      </p:grpSpPr>
      <p:sp>
        <p:nvSpPr>
          <p:cNvPr id="40" name="図プレースホルダー 5">
            <a:extLst>
              <a:ext uri="{FF2B5EF4-FFF2-40B4-BE49-F238E27FC236}">
                <a16:creationId xmlns:a16="http://schemas.microsoft.com/office/drawing/2014/main" id="{D2B2CC15-A5D6-7646-B184-255F86FB708E}"/>
              </a:ext>
            </a:extLst>
          </p:cNvPr>
          <p:cNvSpPr>
            <a:spLocks noGrp="1"/>
          </p:cNvSpPr>
          <p:nvPr>
            <p:ph type="pic" sz="quarter" idx="41" hasCustomPrompt="1"/>
          </p:nvPr>
        </p:nvSpPr>
        <p:spPr>
          <a:xfrm>
            <a:off x="1" y="0"/>
            <a:ext cx="9143999"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rtlCol="0" anchor="ctr">
            <a:noAutofit/>
          </a:bodyPr>
          <a:lstStyle>
            <a:lvl1pPr algn="ctr">
              <a:defRPr sz="1200">
                <a:solidFill>
                  <a:schemeClr val="bg1"/>
                </a:solidFill>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3" name="日付プレースホルダー 2">
            <a:extLst>
              <a:ext uri="{FF2B5EF4-FFF2-40B4-BE49-F238E27FC236}">
                <a16:creationId xmlns:a16="http://schemas.microsoft.com/office/drawing/2014/main" id="{2062DFD1-09C0-6845-8219-0846F32EDEFA}"/>
              </a:ext>
            </a:extLst>
          </p:cNvPr>
          <p:cNvSpPr>
            <a:spLocks noGrp="1"/>
          </p:cNvSpPr>
          <p:nvPr>
            <p:ph type="dt" sz="half" idx="10"/>
          </p:nvPr>
        </p:nvSpPr>
        <p:spPr>
          <a:xfrm>
            <a:off x="628650" y="6356351"/>
            <a:ext cx="2057400" cy="365125"/>
          </a:xfrm>
        </p:spPr>
        <p:txBody>
          <a:bodyPr rtlCol="0"/>
          <a:lstStyle>
            <a:lvl1pPr>
              <a:defRPr>
                <a:solidFill>
                  <a:schemeClr val="bg1"/>
                </a:solidFill>
                <a:latin typeface="Meiryo UI" panose="020B0604030504040204" pitchFamily="50" charset="-128"/>
                <a:ea typeface="Meiryo UI" panose="020B0604030504040204" pitchFamily="50" charset="-128"/>
              </a:defRPr>
            </a:lvl1pPr>
          </a:lstStyle>
          <a:p>
            <a:fld id="{BCA198B6-D363-41ED-B86D-B0B112779C93}" type="datetime1">
              <a:rPr lang="en-US" altLang="ja-JP" noProof="0" smtClean="0"/>
              <a:t>10/25/2020</a:t>
            </a:fld>
            <a:endParaRPr lang="ja-JP" altLang="en-US" noProof="0"/>
          </a:p>
        </p:txBody>
      </p:sp>
      <p:sp>
        <p:nvSpPr>
          <p:cNvPr id="4" name="フッター プレースホルダー 3">
            <a:extLst>
              <a:ext uri="{FF2B5EF4-FFF2-40B4-BE49-F238E27FC236}">
                <a16:creationId xmlns:a16="http://schemas.microsoft.com/office/drawing/2014/main" id="{CB7D7355-C4D0-1F4D-A365-E4AF1D8FED03}"/>
              </a:ext>
            </a:extLst>
          </p:cNvPr>
          <p:cNvSpPr>
            <a:spLocks noGrp="1"/>
          </p:cNvSpPr>
          <p:nvPr>
            <p:ph type="ftr" sz="quarter" idx="11"/>
          </p:nvPr>
        </p:nvSpPr>
        <p:spPr/>
        <p:txBody>
          <a:bodyPr rtlCol="0"/>
          <a:lstStyle>
            <a:lvl1pPr>
              <a:defRPr>
                <a:solidFill>
                  <a:schemeClr val="bg1"/>
                </a:solidFill>
                <a:latin typeface="Meiryo UI" panose="020B0604030504040204" pitchFamily="50" charset="-128"/>
                <a:ea typeface="Meiryo UI" panose="020B0604030504040204" pitchFamily="50" charset="-128"/>
              </a:defRPr>
            </a:lvl1pPr>
          </a:lstStyle>
          <a:p>
            <a:endParaRPr lang="ja-JP" altLang="en-US" noProof="0"/>
          </a:p>
        </p:txBody>
      </p:sp>
      <p:sp>
        <p:nvSpPr>
          <p:cNvPr id="5" name="スライド番号プレースホルダー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rtlCol="0"/>
          <a:lstStyle>
            <a:lvl1pPr>
              <a:defRPr>
                <a:solidFill>
                  <a:schemeClr val="bg1"/>
                </a:solidFill>
                <a:latin typeface="Meiryo UI" panose="020B0604030504040204" pitchFamily="50" charset="-128"/>
                <a:ea typeface="Meiryo UI" panose="020B0604030504040204" pitchFamily="50" charset="-128"/>
              </a:defRPr>
            </a:lvl1pPr>
          </a:lstStyle>
          <a:p>
            <a:fld id="{31FEFF75-79D2-EE46-877B-299D1510E681}" type="slidenum">
              <a:rPr lang="en-US" altLang="ja-JP" noProof="0" smtClean="0"/>
              <a:pPr/>
              <a:t>‹#›</a:t>
            </a:fld>
            <a:endParaRPr lang="ja-JP" altLang="en-US" noProof="0"/>
          </a:p>
        </p:txBody>
      </p:sp>
      <p:sp>
        <p:nvSpPr>
          <p:cNvPr id="7" name="タイトル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236496" y="339645"/>
            <a:ext cx="7584773" cy="1002552"/>
          </a:xfrm>
        </p:spPr>
        <p:txBody>
          <a:bodyPr lIns="0" rIns="0" rtlCol="0" anchor="b">
            <a:noAutofit/>
          </a:bodyPr>
          <a:lstStyle>
            <a:lvl1pPr algn="l">
              <a:defRPr sz="3375" b="0" i="0" cap="all" baseline="0">
                <a:solidFill>
                  <a:schemeClr val="bg1"/>
                </a:solidFill>
                <a:latin typeface="Meiryo UI" panose="020B0604030504040204" pitchFamily="50" charset="-128"/>
                <a:ea typeface="Meiryo UI" panose="020B0604030504040204" pitchFamily="50" charset="-128"/>
              </a:defRPr>
            </a:lvl1pPr>
          </a:lstStyle>
          <a:p>
            <a:pPr rtl="0"/>
            <a:r>
              <a:rPr lang="ja-JP" altLang="en-US" noProof="0"/>
              <a:t>ここにタイトルを入力</a:t>
            </a:r>
          </a:p>
        </p:txBody>
      </p:sp>
      <p:cxnSp>
        <p:nvCxnSpPr>
          <p:cNvPr id="13" name="直線​​コネクタ(S) 12">
            <a:extLst>
              <a:ext uri="{FF2B5EF4-FFF2-40B4-BE49-F238E27FC236}">
                <a16:creationId xmlns:a16="http://schemas.microsoft.com/office/drawing/2014/main" id="{B781E455-9E6F-1B48-A537-F86699963276}"/>
              </a:ext>
            </a:extLst>
          </p:cNvPr>
          <p:cNvCxnSpPr>
            <a:cxnSpLocks/>
          </p:cNvCxnSpPr>
          <p:nvPr userDrawn="1"/>
        </p:nvCxnSpPr>
        <p:spPr>
          <a:xfrm>
            <a:off x="294467"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図プレースホルダー 5">
            <a:extLst>
              <a:ext uri="{FF2B5EF4-FFF2-40B4-BE49-F238E27FC236}">
                <a16:creationId xmlns:a16="http://schemas.microsoft.com/office/drawing/2014/main" id="{7A07194D-FDC6-4941-AE99-5ED1F7F4C585}"/>
              </a:ext>
            </a:extLst>
          </p:cNvPr>
          <p:cNvSpPr>
            <a:spLocks noGrp="1"/>
          </p:cNvSpPr>
          <p:nvPr>
            <p:ph type="pic" sz="quarter" idx="13" hasCustomPrompt="1"/>
          </p:nvPr>
        </p:nvSpPr>
        <p:spPr>
          <a:xfrm>
            <a:off x="1298172" y="2366353"/>
            <a:ext cx="277458" cy="368788"/>
          </a:xfrm>
        </p:spPr>
        <p:txBody>
          <a:bodyPr rtlCol="0" anchor="ctr">
            <a:normAutofit/>
          </a:bodyPr>
          <a:lstStyle>
            <a:lvl1pPr marL="0" indent="0" algn="ctr">
              <a:buNone/>
              <a:defRPr sz="600">
                <a:solidFill>
                  <a:schemeClr val="bg1"/>
                </a:solidFill>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58" name="図プレースホルダー 5">
            <a:extLst>
              <a:ext uri="{FF2B5EF4-FFF2-40B4-BE49-F238E27FC236}">
                <a16:creationId xmlns:a16="http://schemas.microsoft.com/office/drawing/2014/main" id="{B12F4613-2BD8-E54D-A2E0-8707A28A10A4}"/>
              </a:ext>
            </a:extLst>
          </p:cNvPr>
          <p:cNvSpPr>
            <a:spLocks noGrp="1"/>
          </p:cNvSpPr>
          <p:nvPr>
            <p:ph type="pic" sz="quarter" idx="14" hasCustomPrompt="1"/>
          </p:nvPr>
        </p:nvSpPr>
        <p:spPr>
          <a:xfrm>
            <a:off x="1298172" y="3592038"/>
            <a:ext cx="277458" cy="368788"/>
          </a:xfrm>
        </p:spPr>
        <p:txBody>
          <a:bodyPr rtlCol="0" anchor="ctr">
            <a:normAutofit/>
          </a:bodyPr>
          <a:lstStyle>
            <a:lvl1pPr marL="0" indent="0" algn="ctr">
              <a:buNone/>
              <a:defRPr sz="600">
                <a:solidFill>
                  <a:schemeClr val="bg1"/>
                </a:solidFill>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62" name="図プレースホルダー 5">
            <a:extLst>
              <a:ext uri="{FF2B5EF4-FFF2-40B4-BE49-F238E27FC236}">
                <a16:creationId xmlns:a16="http://schemas.microsoft.com/office/drawing/2014/main" id="{1A844DD7-EE1E-F04F-91C7-38039BFF2046}"/>
              </a:ext>
            </a:extLst>
          </p:cNvPr>
          <p:cNvSpPr>
            <a:spLocks noGrp="1"/>
          </p:cNvSpPr>
          <p:nvPr>
            <p:ph type="pic" sz="quarter" idx="15" hasCustomPrompt="1"/>
          </p:nvPr>
        </p:nvSpPr>
        <p:spPr>
          <a:xfrm>
            <a:off x="1298172" y="4856634"/>
            <a:ext cx="277458" cy="368788"/>
          </a:xfrm>
        </p:spPr>
        <p:txBody>
          <a:bodyPr rtlCol="0" anchor="ctr">
            <a:normAutofit/>
          </a:bodyPr>
          <a:lstStyle>
            <a:lvl1pPr marL="0" indent="0" algn="ctr">
              <a:buNone/>
              <a:defRPr sz="600">
                <a:solidFill>
                  <a:schemeClr val="bg1"/>
                </a:solidFill>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99" name="図プレースホルダー 5">
            <a:extLst>
              <a:ext uri="{FF2B5EF4-FFF2-40B4-BE49-F238E27FC236}">
                <a16:creationId xmlns:a16="http://schemas.microsoft.com/office/drawing/2014/main" id="{26670858-0422-9546-B0BD-9B2D594140BA}"/>
              </a:ext>
            </a:extLst>
          </p:cNvPr>
          <p:cNvSpPr>
            <a:spLocks noGrp="1"/>
          </p:cNvSpPr>
          <p:nvPr>
            <p:ph type="pic" sz="quarter" idx="21" hasCustomPrompt="1"/>
          </p:nvPr>
        </p:nvSpPr>
        <p:spPr>
          <a:xfrm>
            <a:off x="5211950" y="2366353"/>
            <a:ext cx="277458" cy="368788"/>
          </a:xfrm>
        </p:spPr>
        <p:txBody>
          <a:bodyPr rtlCol="0" anchor="ctr">
            <a:normAutofit/>
          </a:bodyPr>
          <a:lstStyle>
            <a:lvl1pPr marL="0" indent="0" algn="ctr">
              <a:buNone/>
              <a:defRPr sz="600">
                <a:solidFill>
                  <a:schemeClr val="bg1"/>
                </a:solidFill>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101" name="図プレースホルダー 5">
            <a:extLst>
              <a:ext uri="{FF2B5EF4-FFF2-40B4-BE49-F238E27FC236}">
                <a16:creationId xmlns:a16="http://schemas.microsoft.com/office/drawing/2014/main" id="{72578CBB-F47F-C740-982B-BA1719663CCD}"/>
              </a:ext>
            </a:extLst>
          </p:cNvPr>
          <p:cNvSpPr>
            <a:spLocks noGrp="1"/>
          </p:cNvSpPr>
          <p:nvPr>
            <p:ph type="pic" sz="quarter" idx="22" hasCustomPrompt="1"/>
          </p:nvPr>
        </p:nvSpPr>
        <p:spPr>
          <a:xfrm>
            <a:off x="5211950" y="3592038"/>
            <a:ext cx="277458" cy="368788"/>
          </a:xfrm>
        </p:spPr>
        <p:txBody>
          <a:bodyPr rtlCol="0" anchor="ctr">
            <a:normAutofit/>
          </a:bodyPr>
          <a:lstStyle>
            <a:lvl1pPr marL="0" indent="0" algn="ctr">
              <a:buNone/>
              <a:defRPr sz="600">
                <a:solidFill>
                  <a:schemeClr val="bg1"/>
                </a:solidFill>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103" name="図プレースホルダー 5">
            <a:extLst>
              <a:ext uri="{FF2B5EF4-FFF2-40B4-BE49-F238E27FC236}">
                <a16:creationId xmlns:a16="http://schemas.microsoft.com/office/drawing/2014/main" id="{32A1D8CC-0021-A243-9775-CF930D41B94D}"/>
              </a:ext>
            </a:extLst>
          </p:cNvPr>
          <p:cNvSpPr>
            <a:spLocks noGrp="1"/>
          </p:cNvSpPr>
          <p:nvPr>
            <p:ph type="pic" sz="quarter" idx="23" hasCustomPrompt="1"/>
          </p:nvPr>
        </p:nvSpPr>
        <p:spPr>
          <a:xfrm>
            <a:off x="5211950" y="4856634"/>
            <a:ext cx="277458" cy="368788"/>
          </a:xfrm>
        </p:spPr>
        <p:txBody>
          <a:bodyPr rtlCol="0" anchor="ctr">
            <a:normAutofit/>
          </a:bodyPr>
          <a:lstStyle>
            <a:lvl1pPr marL="0" indent="0" algn="ctr">
              <a:buNone/>
              <a:defRPr sz="600">
                <a:solidFill>
                  <a:schemeClr val="bg1"/>
                </a:solidFill>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107" name="テキスト プレースホルダー 10">
            <a:extLst>
              <a:ext uri="{FF2B5EF4-FFF2-40B4-BE49-F238E27FC236}">
                <a16:creationId xmlns:a16="http://schemas.microsoft.com/office/drawing/2014/main" id="{8867B6C6-0A29-A04E-BAE5-B9060225E124}"/>
              </a:ext>
            </a:extLst>
          </p:cNvPr>
          <p:cNvSpPr>
            <a:spLocks noGrp="1"/>
          </p:cNvSpPr>
          <p:nvPr>
            <p:ph type="body" sz="quarter" idx="25" hasCustomPrompt="1"/>
          </p:nvPr>
        </p:nvSpPr>
        <p:spPr>
          <a:xfrm>
            <a:off x="1866589" y="2512452"/>
            <a:ext cx="2996276" cy="426685"/>
          </a:xfrm>
        </p:spPr>
        <p:txBody>
          <a:bodyPr lIns="0" rIns="0" rtlCol="0" anchor="t">
            <a:noAutofit/>
          </a:bodyPr>
          <a:lstStyle>
            <a:lvl1pPr marL="0" indent="0">
              <a:lnSpc>
                <a:spcPct val="100000"/>
              </a:lnSpc>
              <a:buNone/>
              <a:defRPr sz="1050">
                <a:solidFill>
                  <a:schemeClr val="bg1"/>
                </a:solidFill>
                <a:latin typeface="Meiryo UI" panose="020B0604030504040204" pitchFamily="50" charset="-128"/>
                <a:ea typeface="Meiryo UI" panose="020B0604030504040204" pitchFamily="50" charset="-128"/>
              </a:defRPr>
            </a:lvl1pPr>
            <a:lvl2pPr marL="342900" indent="0">
              <a:lnSpc>
                <a:spcPct val="100000"/>
              </a:lnSpc>
              <a:buNone/>
              <a:defRPr sz="675">
                <a:solidFill>
                  <a:schemeClr val="tx1"/>
                </a:solidFill>
                <a:latin typeface="Speak Pro" panose="020B0504020101020102" pitchFamily="34" charset="0"/>
              </a:defRPr>
            </a:lvl2pPr>
            <a:lvl3pPr marL="685800" indent="0">
              <a:lnSpc>
                <a:spcPct val="100000"/>
              </a:lnSpc>
              <a:buNone/>
              <a:defRPr sz="675">
                <a:solidFill>
                  <a:schemeClr val="tx1"/>
                </a:solidFill>
                <a:latin typeface="Speak Pro" panose="020B0504020101020102" pitchFamily="34" charset="0"/>
              </a:defRPr>
            </a:lvl3pPr>
            <a:lvl4pPr marL="1028700" indent="0">
              <a:lnSpc>
                <a:spcPct val="100000"/>
              </a:lnSpc>
              <a:buNone/>
              <a:defRPr sz="675">
                <a:solidFill>
                  <a:schemeClr val="tx1"/>
                </a:solidFill>
                <a:latin typeface="Speak Pro" panose="020B0504020101020102" pitchFamily="34" charset="0"/>
              </a:defRPr>
            </a:lvl4pPr>
            <a:lvl5pPr marL="1371600" indent="0">
              <a:lnSpc>
                <a:spcPct val="100000"/>
              </a:lnSpc>
              <a:buNone/>
              <a:defRPr sz="675">
                <a:solidFill>
                  <a:schemeClr val="tx1"/>
                </a:solidFill>
                <a:latin typeface="Speak Pro" panose="020B0504020101020102" pitchFamily="34" charset="0"/>
              </a:defRPr>
            </a:lvl5pPr>
          </a:lstStyle>
          <a:p>
            <a:pPr lvl="0" rtl="0"/>
            <a:r>
              <a:rPr lang="ja-JP" altLang="en-US" noProof="0"/>
              <a:t>クリックしてマスター テキストのスタイルを編集</a:t>
            </a:r>
          </a:p>
        </p:txBody>
      </p:sp>
      <p:sp>
        <p:nvSpPr>
          <p:cNvPr id="109" name="テキスト プレースホルダー 2">
            <a:extLst>
              <a:ext uri="{FF2B5EF4-FFF2-40B4-BE49-F238E27FC236}">
                <a16:creationId xmlns:a16="http://schemas.microsoft.com/office/drawing/2014/main" id="{9DF49D7C-2E08-9348-9C2B-0496EF9612DF}"/>
              </a:ext>
            </a:extLst>
          </p:cNvPr>
          <p:cNvSpPr>
            <a:spLocks noGrp="1"/>
          </p:cNvSpPr>
          <p:nvPr>
            <p:ph type="body" idx="26" hasCustomPrompt="1"/>
          </p:nvPr>
        </p:nvSpPr>
        <p:spPr>
          <a:xfrm>
            <a:off x="1866588" y="2265593"/>
            <a:ext cx="2996277" cy="365095"/>
          </a:xfrm>
        </p:spPr>
        <p:txBody>
          <a:bodyPr lIns="0" rtlCol="0" anchor="b">
            <a:noAutofit/>
          </a:bodyPr>
          <a:lstStyle>
            <a:lvl1pPr marL="0" indent="0">
              <a:buNone/>
              <a:defRPr sz="1350" b="1" cap="all" baseline="0">
                <a:solidFill>
                  <a:schemeClr val="bg1"/>
                </a:solidFill>
                <a:latin typeface="Meiryo UI" panose="020B0604030504040204" pitchFamily="50" charset="-128"/>
                <a:ea typeface="Meiryo UI" panose="020B0604030504040204" pitchFamily="50" charset="-128"/>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rtl="0"/>
            <a:r>
              <a:rPr lang="ja-JP" altLang="en-US" noProof="0"/>
              <a:t>クリックしてマスター テキストのスタイルを編集</a:t>
            </a:r>
          </a:p>
        </p:txBody>
      </p:sp>
      <p:sp>
        <p:nvSpPr>
          <p:cNvPr id="110" name="テキスト プレースホルダー 10">
            <a:extLst>
              <a:ext uri="{FF2B5EF4-FFF2-40B4-BE49-F238E27FC236}">
                <a16:creationId xmlns:a16="http://schemas.microsoft.com/office/drawing/2014/main" id="{2733402A-D14F-6D48-A59D-329C3824DD2E}"/>
              </a:ext>
            </a:extLst>
          </p:cNvPr>
          <p:cNvSpPr>
            <a:spLocks noGrp="1"/>
          </p:cNvSpPr>
          <p:nvPr>
            <p:ph type="body" sz="quarter" idx="27" hasCustomPrompt="1"/>
          </p:nvPr>
        </p:nvSpPr>
        <p:spPr>
          <a:xfrm>
            <a:off x="1866589" y="3745507"/>
            <a:ext cx="2996276" cy="426685"/>
          </a:xfrm>
        </p:spPr>
        <p:txBody>
          <a:bodyPr lIns="0" rIns="0" rtlCol="0" anchor="t">
            <a:noAutofit/>
          </a:bodyPr>
          <a:lstStyle>
            <a:lvl1pPr marL="0" indent="0">
              <a:lnSpc>
                <a:spcPct val="100000"/>
              </a:lnSpc>
              <a:buNone/>
              <a:defRPr sz="1050">
                <a:solidFill>
                  <a:schemeClr val="bg1"/>
                </a:solidFill>
                <a:latin typeface="Meiryo UI" panose="020B0604030504040204" pitchFamily="50" charset="-128"/>
                <a:ea typeface="Meiryo UI" panose="020B0604030504040204" pitchFamily="50" charset="-128"/>
              </a:defRPr>
            </a:lvl1pPr>
            <a:lvl2pPr marL="342900" indent="0">
              <a:lnSpc>
                <a:spcPct val="100000"/>
              </a:lnSpc>
              <a:buNone/>
              <a:defRPr sz="675">
                <a:solidFill>
                  <a:schemeClr val="tx1"/>
                </a:solidFill>
                <a:latin typeface="Speak Pro" panose="020B0504020101020102" pitchFamily="34" charset="0"/>
              </a:defRPr>
            </a:lvl2pPr>
            <a:lvl3pPr marL="685800" indent="0">
              <a:lnSpc>
                <a:spcPct val="100000"/>
              </a:lnSpc>
              <a:buNone/>
              <a:defRPr sz="675">
                <a:solidFill>
                  <a:schemeClr val="tx1"/>
                </a:solidFill>
                <a:latin typeface="Speak Pro" panose="020B0504020101020102" pitchFamily="34" charset="0"/>
              </a:defRPr>
            </a:lvl3pPr>
            <a:lvl4pPr marL="1028700" indent="0">
              <a:lnSpc>
                <a:spcPct val="100000"/>
              </a:lnSpc>
              <a:buNone/>
              <a:defRPr sz="675">
                <a:solidFill>
                  <a:schemeClr val="tx1"/>
                </a:solidFill>
                <a:latin typeface="Speak Pro" panose="020B0504020101020102" pitchFamily="34" charset="0"/>
              </a:defRPr>
            </a:lvl4pPr>
            <a:lvl5pPr marL="1371600" indent="0">
              <a:lnSpc>
                <a:spcPct val="100000"/>
              </a:lnSpc>
              <a:buNone/>
              <a:defRPr sz="675">
                <a:solidFill>
                  <a:schemeClr val="tx1"/>
                </a:solidFill>
                <a:latin typeface="Speak Pro" panose="020B0504020101020102" pitchFamily="34" charset="0"/>
              </a:defRPr>
            </a:lvl5pPr>
          </a:lstStyle>
          <a:p>
            <a:pPr lvl="0" rtl="0"/>
            <a:r>
              <a:rPr lang="ja-JP" altLang="en-US" noProof="0"/>
              <a:t>クリックしてマスター テキストのスタイルを編集</a:t>
            </a:r>
          </a:p>
        </p:txBody>
      </p:sp>
      <p:sp>
        <p:nvSpPr>
          <p:cNvPr id="111" name="テキスト プレースホルダー 2">
            <a:extLst>
              <a:ext uri="{FF2B5EF4-FFF2-40B4-BE49-F238E27FC236}">
                <a16:creationId xmlns:a16="http://schemas.microsoft.com/office/drawing/2014/main" id="{3886AD51-641D-6B44-B558-2B15E88D1BC5}"/>
              </a:ext>
            </a:extLst>
          </p:cNvPr>
          <p:cNvSpPr>
            <a:spLocks noGrp="1"/>
          </p:cNvSpPr>
          <p:nvPr>
            <p:ph type="body" idx="28" hasCustomPrompt="1"/>
          </p:nvPr>
        </p:nvSpPr>
        <p:spPr>
          <a:xfrm>
            <a:off x="1866588" y="3498648"/>
            <a:ext cx="2996277" cy="365095"/>
          </a:xfrm>
        </p:spPr>
        <p:txBody>
          <a:bodyPr lIns="0" rtlCol="0" anchor="b">
            <a:noAutofit/>
          </a:bodyPr>
          <a:lstStyle>
            <a:lvl1pPr marL="0" indent="0">
              <a:buNone/>
              <a:defRPr sz="1350" b="1" cap="all" baseline="0">
                <a:solidFill>
                  <a:schemeClr val="bg1"/>
                </a:solidFill>
                <a:latin typeface="Meiryo UI" panose="020B0604030504040204" pitchFamily="50" charset="-128"/>
                <a:ea typeface="Meiryo UI" panose="020B0604030504040204" pitchFamily="50" charset="-128"/>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rtl="0"/>
            <a:r>
              <a:rPr lang="ja-JP" altLang="en-US" noProof="0"/>
              <a:t>クリックしてマスター テキストのスタイルを編集</a:t>
            </a:r>
          </a:p>
        </p:txBody>
      </p:sp>
      <p:sp>
        <p:nvSpPr>
          <p:cNvPr id="112" name="テキスト プレースホルダー 10">
            <a:extLst>
              <a:ext uri="{FF2B5EF4-FFF2-40B4-BE49-F238E27FC236}">
                <a16:creationId xmlns:a16="http://schemas.microsoft.com/office/drawing/2014/main" id="{C00297CA-1F0B-4C44-852F-CF6FEA9F9481}"/>
              </a:ext>
            </a:extLst>
          </p:cNvPr>
          <p:cNvSpPr>
            <a:spLocks noGrp="1"/>
          </p:cNvSpPr>
          <p:nvPr>
            <p:ph type="body" sz="quarter" idx="29" hasCustomPrompt="1"/>
          </p:nvPr>
        </p:nvSpPr>
        <p:spPr>
          <a:xfrm>
            <a:off x="1866589" y="5006271"/>
            <a:ext cx="2996276" cy="426685"/>
          </a:xfrm>
        </p:spPr>
        <p:txBody>
          <a:bodyPr lIns="0" rIns="0" rtlCol="0" anchor="t">
            <a:noAutofit/>
          </a:bodyPr>
          <a:lstStyle>
            <a:lvl1pPr marL="0" indent="0">
              <a:lnSpc>
                <a:spcPct val="100000"/>
              </a:lnSpc>
              <a:buNone/>
              <a:defRPr sz="1050">
                <a:solidFill>
                  <a:schemeClr val="bg1"/>
                </a:solidFill>
                <a:latin typeface="Meiryo UI" panose="020B0604030504040204" pitchFamily="50" charset="-128"/>
                <a:ea typeface="Meiryo UI" panose="020B0604030504040204" pitchFamily="50" charset="-128"/>
              </a:defRPr>
            </a:lvl1pPr>
            <a:lvl2pPr marL="342900" indent="0">
              <a:lnSpc>
                <a:spcPct val="100000"/>
              </a:lnSpc>
              <a:buNone/>
              <a:defRPr sz="675">
                <a:solidFill>
                  <a:schemeClr val="tx1"/>
                </a:solidFill>
                <a:latin typeface="Speak Pro" panose="020B0504020101020102" pitchFamily="34" charset="0"/>
              </a:defRPr>
            </a:lvl2pPr>
            <a:lvl3pPr marL="685800" indent="0">
              <a:lnSpc>
                <a:spcPct val="100000"/>
              </a:lnSpc>
              <a:buNone/>
              <a:defRPr sz="675">
                <a:solidFill>
                  <a:schemeClr val="tx1"/>
                </a:solidFill>
                <a:latin typeface="Speak Pro" panose="020B0504020101020102" pitchFamily="34" charset="0"/>
              </a:defRPr>
            </a:lvl3pPr>
            <a:lvl4pPr marL="1028700" indent="0">
              <a:lnSpc>
                <a:spcPct val="100000"/>
              </a:lnSpc>
              <a:buNone/>
              <a:defRPr sz="675">
                <a:solidFill>
                  <a:schemeClr val="tx1"/>
                </a:solidFill>
                <a:latin typeface="Speak Pro" panose="020B0504020101020102" pitchFamily="34" charset="0"/>
              </a:defRPr>
            </a:lvl4pPr>
            <a:lvl5pPr marL="1371600" indent="0">
              <a:lnSpc>
                <a:spcPct val="100000"/>
              </a:lnSpc>
              <a:buNone/>
              <a:defRPr sz="675">
                <a:solidFill>
                  <a:schemeClr val="tx1"/>
                </a:solidFill>
                <a:latin typeface="Speak Pro" panose="020B0504020101020102" pitchFamily="34" charset="0"/>
              </a:defRPr>
            </a:lvl5pPr>
          </a:lstStyle>
          <a:p>
            <a:pPr lvl="0" rtl="0"/>
            <a:r>
              <a:rPr lang="ja-JP" altLang="en-US" noProof="0"/>
              <a:t>クリックしてマスター テキストのスタイルを編集</a:t>
            </a:r>
          </a:p>
        </p:txBody>
      </p:sp>
      <p:sp>
        <p:nvSpPr>
          <p:cNvPr id="113" name="テキスト プレースホルダー 2">
            <a:extLst>
              <a:ext uri="{FF2B5EF4-FFF2-40B4-BE49-F238E27FC236}">
                <a16:creationId xmlns:a16="http://schemas.microsoft.com/office/drawing/2014/main" id="{3F704107-F38D-E044-8226-ACDDEDEDC605}"/>
              </a:ext>
            </a:extLst>
          </p:cNvPr>
          <p:cNvSpPr>
            <a:spLocks noGrp="1"/>
          </p:cNvSpPr>
          <p:nvPr>
            <p:ph type="body" idx="30" hasCustomPrompt="1"/>
          </p:nvPr>
        </p:nvSpPr>
        <p:spPr>
          <a:xfrm>
            <a:off x="1866588" y="4759412"/>
            <a:ext cx="2996277" cy="365095"/>
          </a:xfrm>
        </p:spPr>
        <p:txBody>
          <a:bodyPr lIns="0" rtlCol="0" anchor="b">
            <a:noAutofit/>
          </a:bodyPr>
          <a:lstStyle>
            <a:lvl1pPr marL="0" indent="0">
              <a:buNone/>
              <a:defRPr sz="1350" b="1" cap="all" baseline="0">
                <a:solidFill>
                  <a:schemeClr val="bg1"/>
                </a:solidFill>
                <a:latin typeface="Meiryo UI" panose="020B0604030504040204" pitchFamily="50" charset="-128"/>
                <a:ea typeface="Meiryo UI" panose="020B0604030504040204" pitchFamily="50" charset="-128"/>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rtl="0"/>
            <a:r>
              <a:rPr lang="ja-JP" altLang="en-US" noProof="0"/>
              <a:t>クリックしてマスター テキストのスタイルを編集</a:t>
            </a:r>
          </a:p>
        </p:txBody>
      </p:sp>
      <p:sp>
        <p:nvSpPr>
          <p:cNvPr id="124" name="テキスト プレースホルダー 10">
            <a:extLst>
              <a:ext uri="{FF2B5EF4-FFF2-40B4-BE49-F238E27FC236}">
                <a16:creationId xmlns:a16="http://schemas.microsoft.com/office/drawing/2014/main" id="{7A332327-16D9-9B48-8EAC-A4F377D5904D}"/>
              </a:ext>
            </a:extLst>
          </p:cNvPr>
          <p:cNvSpPr>
            <a:spLocks noGrp="1"/>
          </p:cNvSpPr>
          <p:nvPr>
            <p:ph type="body" sz="quarter" idx="33" hasCustomPrompt="1"/>
          </p:nvPr>
        </p:nvSpPr>
        <p:spPr>
          <a:xfrm>
            <a:off x="5824992" y="2512452"/>
            <a:ext cx="2996276" cy="426685"/>
          </a:xfrm>
        </p:spPr>
        <p:txBody>
          <a:bodyPr lIns="0" rIns="0" rtlCol="0" anchor="t">
            <a:noAutofit/>
          </a:bodyPr>
          <a:lstStyle>
            <a:lvl1pPr marL="0" indent="0">
              <a:lnSpc>
                <a:spcPct val="100000"/>
              </a:lnSpc>
              <a:buNone/>
              <a:defRPr sz="1050">
                <a:solidFill>
                  <a:schemeClr val="bg1"/>
                </a:solidFill>
                <a:latin typeface="Meiryo UI" panose="020B0604030504040204" pitchFamily="50" charset="-128"/>
                <a:ea typeface="Meiryo UI" panose="020B0604030504040204" pitchFamily="50" charset="-128"/>
              </a:defRPr>
            </a:lvl1pPr>
            <a:lvl2pPr marL="342900" indent="0">
              <a:lnSpc>
                <a:spcPct val="100000"/>
              </a:lnSpc>
              <a:buNone/>
              <a:defRPr sz="675">
                <a:solidFill>
                  <a:schemeClr val="tx1"/>
                </a:solidFill>
                <a:latin typeface="Speak Pro" panose="020B0504020101020102" pitchFamily="34" charset="0"/>
              </a:defRPr>
            </a:lvl2pPr>
            <a:lvl3pPr marL="685800" indent="0">
              <a:lnSpc>
                <a:spcPct val="100000"/>
              </a:lnSpc>
              <a:buNone/>
              <a:defRPr sz="675">
                <a:solidFill>
                  <a:schemeClr val="tx1"/>
                </a:solidFill>
                <a:latin typeface="Speak Pro" panose="020B0504020101020102" pitchFamily="34" charset="0"/>
              </a:defRPr>
            </a:lvl3pPr>
            <a:lvl4pPr marL="1028700" indent="0">
              <a:lnSpc>
                <a:spcPct val="100000"/>
              </a:lnSpc>
              <a:buNone/>
              <a:defRPr sz="675">
                <a:solidFill>
                  <a:schemeClr val="tx1"/>
                </a:solidFill>
                <a:latin typeface="Speak Pro" panose="020B0504020101020102" pitchFamily="34" charset="0"/>
              </a:defRPr>
            </a:lvl4pPr>
            <a:lvl5pPr marL="1371600" indent="0">
              <a:lnSpc>
                <a:spcPct val="100000"/>
              </a:lnSpc>
              <a:buNone/>
              <a:defRPr sz="675">
                <a:solidFill>
                  <a:schemeClr val="tx1"/>
                </a:solidFill>
                <a:latin typeface="Speak Pro" panose="020B0504020101020102" pitchFamily="34" charset="0"/>
              </a:defRPr>
            </a:lvl5pPr>
          </a:lstStyle>
          <a:p>
            <a:pPr lvl="0" rtl="0"/>
            <a:r>
              <a:rPr lang="ja-JP" altLang="en-US" noProof="0"/>
              <a:t>クリックしてマスター テキストのスタイルを編集</a:t>
            </a:r>
          </a:p>
        </p:txBody>
      </p:sp>
      <p:sp>
        <p:nvSpPr>
          <p:cNvPr id="125" name="テキスト プレースホルダー 2">
            <a:extLst>
              <a:ext uri="{FF2B5EF4-FFF2-40B4-BE49-F238E27FC236}">
                <a16:creationId xmlns:a16="http://schemas.microsoft.com/office/drawing/2014/main" id="{8EB0263B-D418-C14A-A00B-092B5EB5C515}"/>
              </a:ext>
            </a:extLst>
          </p:cNvPr>
          <p:cNvSpPr>
            <a:spLocks noGrp="1"/>
          </p:cNvSpPr>
          <p:nvPr>
            <p:ph type="body" idx="34" hasCustomPrompt="1"/>
          </p:nvPr>
        </p:nvSpPr>
        <p:spPr>
          <a:xfrm>
            <a:off x="5824991" y="2265593"/>
            <a:ext cx="2996277" cy="365095"/>
          </a:xfrm>
        </p:spPr>
        <p:txBody>
          <a:bodyPr lIns="0" rtlCol="0" anchor="b">
            <a:noAutofit/>
          </a:bodyPr>
          <a:lstStyle>
            <a:lvl1pPr marL="0" indent="0">
              <a:buNone/>
              <a:defRPr sz="1350" b="1" cap="all" baseline="0">
                <a:solidFill>
                  <a:schemeClr val="bg1"/>
                </a:solidFill>
                <a:latin typeface="Meiryo UI" panose="020B0604030504040204" pitchFamily="50" charset="-128"/>
                <a:ea typeface="Meiryo UI" panose="020B0604030504040204" pitchFamily="50" charset="-128"/>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rtl="0"/>
            <a:r>
              <a:rPr lang="ja-JP" altLang="en-US" noProof="0"/>
              <a:t>クリックしてマスター テキストのスタイルを編集</a:t>
            </a:r>
          </a:p>
        </p:txBody>
      </p:sp>
      <p:sp>
        <p:nvSpPr>
          <p:cNvPr id="126" name="テキスト プレースホルダー 10">
            <a:extLst>
              <a:ext uri="{FF2B5EF4-FFF2-40B4-BE49-F238E27FC236}">
                <a16:creationId xmlns:a16="http://schemas.microsoft.com/office/drawing/2014/main" id="{53CC49A6-2AB5-664B-9A6C-56D70E1382D7}"/>
              </a:ext>
            </a:extLst>
          </p:cNvPr>
          <p:cNvSpPr>
            <a:spLocks noGrp="1"/>
          </p:cNvSpPr>
          <p:nvPr>
            <p:ph type="body" sz="quarter" idx="35" hasCustomPrompt="1"/>
          </p:nvPr>
        </p:nvSpPr>
        <p:spPr>
          <a:xfrm>
            <a:off x="5824992" y="3745507"/>
            <a:ext cx="2996276" cy="426685"/>
          </a:xfrm>
        </p:spPr>
        <p:txBody>
          <a:bodyPr lIns="0" rIns="0" rtlCol="0" anchor="t">
            <a:noAutofit/>
          </a:bodyPr>
          <a:lstStyle>
            <a:lvl1pPr marL="0" indent="0">
              <a:lnSpc>
                <a:spcPct val="100000"/>
              </a:lnSpc>
              <a:buNone/>
              <a:defRPr sz="1050">
                <a:solidFill>
                  <a:schemeClr val="bg1"/>
                </a:solidFill>
                <a:latin typeface="Meiryo UI" panose="020B0604030504040204" pitchFamily="50" charset="-128"/>
                <a:ea typeface="Meiryo UI" panose="020B0604030504040204" pitchFamily="50" charset="-128"/>
              </a:defRPr>
            </a:lvl1pPr>
            <a:lvl2pPr marL="342900" indent="0">
              <a:lnSpc>
                <a:spcPct val="100000"/>
              </a:lnSpc>
              <a:buNone/>
              <a:defRPr sz="675">
                <a:solidFill>
                  <a:schemeClr val="tx1"/>
                </a:solidFill>
                <a:latin typeface="Speak Pro" panose="020B0504020101020102" pitchFamily="34" charset="0"/>
              </a:defRPr>
            </a:lvl2pPr>
            <a:lvl3pPr marL="685800" indent="0">
              <a:lnSpc>
                <a:spcPct val="100000"/>
              </a:lnSpc>
              <a:buNone/>
              <a:defRPr sz="675">
                <a:solidFill>
                  <a:schemeClr val="tx1"/>
                </a:solidFill>
                <a:latin typeface="Speak Pro" panose="020B0504020101020102" pitchFamily="34" charset="0"/>
              </a:defRPr>
            </a:lvl3pPr>
            <a:lvl4pPr marL="1028700" indent="0">
              <a:lnSpc>
                <a:spcPct val="100000"/>
              </a:lnSpc>
              <a:buNone/>
              <a:defRPr sz="675">
                <a:solidFill>
                  <a:schemeClr val="tx1"/>
                </a:solidFill>
                <a:latin typeface="Speak Pro" panose="020B0504020101020102" pitchFamily="34" charset="0"/>
              </a:defRPr>
            </a:lvl4pPr>
            <a:lvl5pPr marL="1371600" indent="0">
              <a:lnSpc>
                <a:spcPct val="100000"/>
              </a:lnSpc>
              <a:buNone/>
              <a:defRPr sz="675">
                <a:solidFill>
                  <a:schemeClr val="tx1"/>
                </a:solidFill>
                <a:latin typeface="Speak Pro" panose="020B0504020101020102" pitchFamily="34" charset="0"/>
              </a:defRPr>
            </a:lvl5pPr>
          </a:lstStyle>
          <a:p>
            <a:pPr lvl="0" rtl="0"/>
            <a:r>
              <a:rPr lang="ja-JP" altLang="en-US" noProof="0"/>
              <a:t>クリックしてマスター テキストのスタイルを編集</a:t>
            </a:r>
          </a:p>
        </p:txBody>
      </p:sp>
      <p:sp>
        <p:nvSpPr>
          <p:cNvPr id="127" name="テキスト プレースホルダー 2">
            <a:extLst>
              <a:ext uri="{FF2B5EF4-FFF2-40B4-BE49-F238E27FC236}">
                <a16:creationId xmlns:a16="http://schemas.microsoft.com/office/drawing/2014/main" id="{718CCABC-AF06-5241-8D13-EB2F4637D435}"/>
              </a:ext>
            </a:extLst>
          </p:cNvPr>
          <p:cNvSpPr>
            <a:spLocks noGrp="1"/>
          </p:cNvSpPr>
          <p:nvPr>
            <p:ph type="body" idx="36" hasCustomPrompt="1"/>
          </p:nvPr>
        </p:nvSpPr>
        <p:spPr>
          <a:xfrm>
            <a:off x="5824991" y="3498648"/>
            <a:ext cx="2996277" cy="365095"/>
          </a:xfrm>
        </p:spPr>
        <p:txBody>
          <a:bodyPr lIns="0" rtlCol="0" anchor="b">
            <a:noAutofit/>
          </a:bodyPr>
          <a:lstStyle>
            <a:lvl1pPr marL="0" indent="0">
              <a:buNone/>
              <a:defRPr sz="1350" b="1" cap="all" baseline="0">
                <a:solidFill>
                  <a:schemeClr val="bg1"/>
                </a:solidFill>
                <a:latin typeface="Meiryo UI" panose="020B0604030504040204" pitchFamily="50" charset="-128"/>
                <a:ea typeface="Meiryo UI" panose="020B0604030504040204" pitchFamily="50" charset="-128"/>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rtl="0"/>
            <a:r>
              <a:rPr lang="ja-JP" altLang="en-US" noProof="0"/>
              <a:t>クリックしてマスター テキストのスタイルを編集</a:t>
            </a:r>
          </a:p>
        </p:txBody>
      </p:sp>
      <p:sp>
        <p:nvSpPr>
          <p:cNvPr id="128" name="テキスト プレースホルダー 10">
            <a:extLst>
              <a:ext uri="{FF2B5EF4-FFF2-40B4-BE49-F238E27FC236}">
                <a16:creationId xmlns:a16="http://schemas.microsoft.com/office/drawing/2014/main" id="{5119242C-1FE8-C140-9349-8172F954E3CB}"/>
              </a:ext>
            </a:extLst>
          </p:cNvPr>
          <p:cNvSpPr>
            <a:spLocks noGrp="1"/>
          </p:cNvSpPr>
          <p:nvPr>
            <p:ph type="body" sz="quarter" idx="37" hasCustomPrompt="1"/>
          </p:nvPr>
        </p:nvSpPr>
        <p:spPr>
          <a:xfrm>
            <a:off x="5824992" y="5006271"/>
            <a:ext cx="2996276" cy="426685"/>
          </a:xfrm>
        </p:spPr>
        <p:txBody>
          <a:bodyPr lIns="0" rIns="0" rtlCol="0" anchor="t">
            <a:noAutofit/>
          </a:bodyPr>
          <a:lstStyle>
            <a:lvl1pPr marL="0" indent="0">
              <a:lnSpc>
                <a:spcPct val="100000"/>
              </a:lnSpc>
              <a:buNone/>
              <a:defRPr sz="1050">
                <a:solidFill>
                  <a:schemeClr val="bg1"/>
                </a:solidFill>
                <a:latin typeface="Meiryo UI" panose="020B0604030504040204" pitchFamily="50" charset="-128"/>
                <a:ea typeface="Meiryo UI" panose="020B0604030504040204" pitchFamily="50" charset="-128"/>
              </a:defRPr>
            </a:lvl1pPr>
            <a:lvl2pPr marL="342900" indent="0">
              <a:lnSpc>
                <a:spcPct val="100000"/>
              </a:lnSpc>
              <a:buNone/>
              <a:defRPr sz="675">
                <a:solidFill>
                  <a:schemeClr val="tx1"/>
                </a:solidFill>
                <a:latin typeface="Speak Pro" panose="020B0504020101020102" pitchFamily="34" charset="0"/>
              </a:defRPr>
            </a:lvl2pPr>
            <a:lvl3pPr marL="685800" indent="0">
              <a:lnSpc>
                <a:spcPct val="100000"/>
              </a:lnSpc>
              <a:buNone/>
              <a:defRPr sz="675">
                <a:solidFill>
                  <a:schemeClr val="tx1"/>
                </a:solidFill>
                <a:latin typeface="Speak Pro" panose="020B0504020101020102" pitchFamily="34" charset="0"/>
              </a:defRPr>
            </a:lvl3pPr>
            <a:lvl4pPr marL="1028700" indent="0">
              <a:lnSpc>
                <a:spcPct val="100000"/>
              </a:lnSpc>
              <a:buNone/>
              <a:defRPr sz="675">
                <a:solidFill>
                  <a:schemeClr val="tx1"/>
                </a:solidFill>
                <a:latin typeface="Speak Pro" panose="020B0504020101020102" pitchFamily="34" charset="0"/>
              </a:defRPr>
            </a:lvl4pPr>
            <a:lvl5pPr marL="1371600" indent="0">
              <a:lnSpc>
                <a:spcPct val="100000"/>
              </a:lnSpc>
              <a:buNone/>
              <a:defRPr sz="675">
                <a:solidFill>
                  <a:schemeClr val="tx1"/>
                </a:solidFill>
                <a:latin typeface="Speak Pro" panose="020B0504020101020102" pitchFamily="34" charset="0"/>
              </a:defRPr>
            </a:lvl5pPr>
          </a:lstStyle>
          <a:p>
            <a:pPr lvl="0" rtl="0"/>
            <a:r>
              <a:rPr lang="ja-JP" altLang="en-US" noProof="0"/>
              <a:t>クリックしてマスター テキストのスタイルを編集</a:t>
            </a:r>
          </a:p>
        </p:txBody>
      </p:sp>
      <p:sp>
        <p:nvSpPr>
          <p:cNvPr id="129" name="テキスト プレースホルダー 2">
            <a:extLst>
              <a:ext uri="{FF2B5EF4-FFF2-40B4-BE49-F238E27FC236}">
                <a16:creationId xmlns:a16="http://schemas.microsoft.com/office/drawing/2014/main" id="{23F2AE0B-3E70-BB47-8FBC-FE66A5A297BD}"/>
              </a:ext>
            </a:extLst>
          </p:cNvPr>
          <p:cNvSpPr>
            <a:spLocks noGrp="1"/>
          </p:cNvSpPr>
          <p:nvPr>
            <p:ph type="body" idx="38" hasCustomPrompt="1"/>
          </p:nvPr>
        </p:nvSpPr>
        <p:spPr>
          <a:xfrm>
            <a:off x="5824991" y="4759412"/>
            <a:ext cx="2996277" cy="365095"/>
          </a:xfrm>
        </p:spPr>
        <p:txBody>
          <a:bodyPr lIns="0" rtlCol="0" anchor="b">
            <a:noAutofit/>
          </a:bodyPr>
          <a:lstStyle>
            <a:lvl1pPr marL="0" indent="0">
              <a:buNone/>
              <a:defRPr sz="1350" b="1" cap="all" baseline="0">
                <a:solidFill>
                  <a:schemeClr val="bg1"/>
                </a:solidFill>
                <a:latin typeface="Meiryo UI" panose="020B0604030504040204" pitchFamily="50" charset="-128"/>
                <a:ea typeface="Meiryo UI" panose="020B0604030504040204" pitchFamily="50" charset="-128"/>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rtl="0"/>
            <a:r>
              <a:rPr lang="ja-JP" altLang="en-US" noProof="0"/>
              <a:t>クリックしてマスター テキストのスタイルを編集</a:t>
            </a:r>
          </a:p>
        </p:txBody>
      </p:sp>
      <p:cxnSp>
        <p:nvCxnSpPr>
          <p:cNvPr id="41" name="直線​​コネクタ(S) 40">
            <a:extLst>
              <a:ext uri="{FF2B5EF4-FFF2-40B4-BE49-F238E27FC236}">
                <a16:creationId xmlns:a16="http://schemas.microsoft.com/office/drawing/2014/main" id="{2D604C81-B013-4641-9B16-5E9ECBD30CBA}"/>
              </a:ext>
            </a:extLst>
          </p:cNvPr>
          <p:cNvCxnSpPr>
            <a:cxnSpLocks/>
          </p:cNvCxnSpPr>
          <p:nvPr userDrawn="1"/>
        </p:nvCxnSpPr>
        <p:spPr>
          <a:xfrm>
            <a:off x="850739"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1168177"/>
      </p:ext>
    </p:extLst>
  </p:cSld>
  <p:clrMapOvr>
    <a:masterClrMapping/>
  </p:clrMapOvr>
  <p:hf sldNum="0" hdr="0" ftr="0" dt="0"/>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概要_5">
    <p:spTree>
      <p:nvGrpSpPr>
        <p:cNvPr id="1" name=""/>
        <p:cNvGrpSpPr/>
        <p:nvPr/>
      </p:nvGrpSpPr>
      <p:grpSpPr>
        <a:xfrm>
          <a:off x="0" y="0"/>
          <a:ext cx="0" cy="0"/>
          <a:chOff x="0" y="0"/>
          <a:chExt cx="0" cy="0"/>
        </a:xfrm>
      </p:grpSpPr>
      <p:sp>
        <p:nvSpPr>
          <p:cNvPr id="40" name="図プレースホルダー 5">
            <a:extLst>
              <a:ext uri="{FF2B5EF4-FFF2-40B4-BE49-F238E27FC236}">
                <a16:creationId xmlns:a16="http://schemas.microsoft.com/office/drawing/2014/main" id="{C76CA39F-4826-EC4A-B911-A0B38E489269}"/>
              </a:ext>
            </a:extLst>
          </p:cNvPr>
          <p:cNvSpPr>
            <a:spLocks noGrp="1"/>
          </p:cNvSpPr>
          <p:nvPr>
            <p:ph type="pic" sz="quarter" idx="41" hasCustomPrompt="1"/>
          </p:nvPr>
        </p:nvSpPr>
        <p:spPr>
          <a:xfrm>
            <a:off x="1" y="0"/>
            <a:ext cx="9143999"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rtlCol="0" anchor="ctr">
            <a:noAutofit/>
          </a:bodyPr>
          <a:lstStyle>
            <a:lvl1pPr algn="ctr">
              <a:defRPr sz="1200">
                <a:solidFill>
                  <a:schemeClr val="bg1"/>
                </a:solidFill>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3" name="日付プレースホルダー 2">
            <a:extLst>
              <a:ext uri="{FF2B5EF4-FFF2-40B4-BE49-F238E27FC236}">
                <a16:creationId xmlns:a16="http://schemas.microsoft.com/office/drawing/2014/main" id="{2062DFD1-09C0-6845-8219-0846F32EDEFA}"/>
              </a:ext>
            </a:extLst>
          </p:cNvPr>
          <p:cNvSpPr>
            <a:spLocks noGrp="1"/>
          </p:cNvSpPr>
          <p:nvPr>
            <p:ph type="dt" sz="half" idx="10"/>
          </p:nvPr>
        </p:nvSpPr>
        <p:spPr>
          <a:xfrm>
            <a:off x="628650" y="6356351"/>
            <a:ext cx="2057400" cy="365125"/>
          </a:xfrm>
        </p:spPr>
        <p:txBody>
          <a:bodyPr rtlCol="0"/>
          <a:lstStyle>
            <a:lvl1pPr>
              <a:defRPr>
                <a:solidFill>
                  <a:schemeClr val="bg1"/>
                </a:solidFill>
                <a:latin typeface="Meiryo UI" panose="020B0604030504040204" pitchFamily="50" charset="-128"/>
                <a:ea typeface="Meiryo UI" panose="020B0604030504040204" pitchFamily="50" charset="-128"/>
              </a:defRPr>
            </a:lvl1pPr>
          </a:lstStyle>
          <a:p>
            <a:fld id="{A377EF30-6CE8-42FA-8282-80452937FA03}" type="datetime1">
              <a:rPr lang="ja-JP" altLang="en-US" noProof="0" smtClean="0"/>
              <a:t>2020/10/25</a:t>
            </a:fld>
            <a:endParaRPr lang="ja-JP" altLang="en-US" noProof="0"/>
          </a:p>
        </p:txBody>
      </p:sp>
      <p:sp>
        <p:nvSpPr>
          <p:cNvPr id="4" name="フッター プレースホルダー 3">
            <a:extLst>
              <a:ext uri="{FF2B5EF4-FFF2-40B4-BE49-F238E27FC236}">
                <a16:creationId xmlns:a16="http://schemas.microsoft.com/office/drawing/2014/main" id="{CB7D7355-C4D0-1F4D-A365-E4AF1D8FED03}"/>
              </a:ext>
            </a:extLst>
          </p:cNvPr>
          <p:cNvSpPr>
            <a:spLocks noGrp="1"/>
          </p:cNvSpPr>
          <p:nvPr>
            <p:ph type="ftr" sz="quarter" idx="11"/>
          </p:nvPr>
        </p:nvSpPr>
        <p:spPr>
          <a:xfrm>
            <a:off x="3028950" y="6356351"/>
            <a:ext cx="3086100" cy="365125"/>
          </a:xfrm>
        </p:spPr>
        <p:txBody>
          <a:bodyPr rtlCol="0"/>
          <a:lstStyle>
            <a:lvl1pPr>
              <a:defRPr>
                <a:solidFill>
                  <a:schemeClr val="bg1"/>
                </a:solidFill>
                <a:latin typeface="Meiryo UI" panose="020B0604030504040204" pitchFamily="50" charset="-128"/>
                <a:ea typeface="Meiryo UI" panose="020B0604030504040204" pitchFamily="50" charset="-128"/>
              </a:defRPr>
            </a:lvl1pPr>
          </a:lstStyle>
          <a:p>
            <a:endParaRPr lang="ja-JP" altLang="en-US" noProof="0"/>
          </a:p>
        </p:txBody>
      </p:sp>
      <p:sp>
        <p:nvSpPr>
          <p:cNvPr id="5" name="スライド番号プレースホルダー 4">
            <a:extLst>
              <a:ext uri="{FF2B5EF4-FFF2-40B4-BE49-F238E27FC236}">
                <a16:creationId xmlns:a16="http://schemas.microsoft.com/office/drawing/2014/main" id="{A2771307-5F5C-D847-B837-8C60542C4B66}"/>
              </a:ext>
            </a:extLst>
          </p:cNvPr>
          <p:cNvSpPr>
            <a:spLocks noGrp="1"/>
          </p:cNvSpPr>
          <p:nvPr>
            <p:ph type="sldNum" sz="quarter" idx="12"/>
          </p:nvPr>
        </p:nvSpPr>
        <p:spPr>
          <a:xfrm>
            <a:off x="6457950" y="6356351"/>
            <a:ext cx="2057400" cy="365125"/>
          </a:xfrm>
        </p:spPr>
        <p:txBody>
          <a:bodyPr rtlCol="0"/>
          <a:lstStyle>
            <a:lvl1pPr>
              <a:defRPr>
                <a:solidFill>
                  <a:schemeClr val="bg1"/>
                </a:solidFill>
                <a:latin typeface="Meiryo UI" panose="020B0604030504040204" pitchFamily="50" charset="-128"/>
                <a:ea typeface="Meiryo UI" panose="020B0604030504040204" pitchFamily="50" charset="-128"/>
              </a:defRPr>
            </a:lvl1pPr>
          </a:lstStyle>
          <a:p>
            <a:fld id="{31FEFF75-79D2-EE46-877B-299D1510E681}" type="slidenum">
              <a:rPr lang="en-US" altLang="ja-JP" noProof="0" smtClean="0"/>
              <a:pPr/>
              <a:t>‹#›</a:t>
            </a:fld>
            <a:endParaRPr lang="ja-JP" altLang="en-US" noProof="0"/>
          </a:p>
        </p:txBody>
      </p:sp>
      <p:sp>
        <p:nvSpPr>
          <p:cNvPr id="7" name="タイトル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294467" y="339645"/>
            <a:ext cx="8526801" cy="1002552"/>
          </a:xfrm>
        </p:spPr>
        <p:txBody>
          <a:bodyPr lIns="0" rIns="0" rtlCol="0" anchor="b">
            <a:noAutofit/>
          </a:bodyPr>
          <a:lstStyle>
            <a:lvl1pPr algn="l">
              <a:defRPr sz="3375" b="0" i="0" cap="all" baseline="0">
                <a:solidFill>
                  <a:schemeClr val="bg1"/>
                </a:solidFill>
                <a:latin typeface="Meiryo UI" panose="020B0604030504040204" pitchFamily="50" charset="-128"/>
                <a:ea typeface="Meiryo UI" panose="020B0604030504040204" pitchFamily="50" charset="-128"/>
              </a:defRPr>
            </a:lvl1pPr>
          </a:lstStyle>
          <a:p>
            <a:pPr rtl="0"/>
            <a:r>
              <a:rPr lang="ja-JP" altLang="en-US" noProof="0"/>
              <a:t>ここにタイトルを入力</a:t>
            </a:r>
          </a:p>
        </p:txBody>
      </p:sp>
      <p:cxnSp>
        <p:nvCxnSpPr>
          <p:cNvPr id="13" name="直線​​コネクタ(S) 12">
            <a:extLst>
              <a:ext uri="{FF2B5EF4-FFF2-40B4-BE49-F238E27FC236}">
                <a16:creationId xmlns:a16="http://schemas.microsoft.com/office/drawing/2014/main" id="{B781E455-9E6F-1B48-A537-F86699963276}"/>
              </a:ext>
            </a:extLst>
          </p:cNvPr>
          <p:cNvCxnSpPr>
            <a:cxnSpLocks/>
          </p:cNvCxnSpPr>
          <p:nvPr userDrawn="1"/>
        </p:nvCxnSpPr>
        <p:spPr>
          <a:xfrm>
            <a:off x="294467" y="1974810"/>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5" name="直線​​コネクタ(S) 14">
            <a:extLst>
              <a:ext uri="{FF2B5EF4-FFF2-40B4-BE49-F238E27FC236}">
                <a16:creationId xmlns:a16="http://schemas.microsoft.com/office/drawing/2014/main" id="{8CF93E56-30EE-384E-9A8A-090C645582DB}"/>
              </a:ext>
            </a:extLst>
          </p:cNvPr>
          <p:cNvCxnSpPr>
            <a:cxnSpLocks/>
          </p:cNvCxnSpPr>
          <p:nvPr userDrawn="1"/>
        </p:nvCxnSpPr>
        <p:spPr>
          <a:xfrm>
            <a:off x="294467" y="2038081"/>
            <a:ext cx="8526801"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図プレースホルダー 5">
            <a:extLst>
              <a:ext uri="{FF2B5EF4-FFF2-40B4-BE49-F238E27FC236}">
                <a16:creationId xmlns:a16="http://schemas.microsoft.com/office/drawing/2014/main" id="{7A07194D-FDC6-4941-AE99-5ED1F7F4C585}"/>
              </a:ext>
            </a:extLst>
          </p:cNvPr>
          <p:cNvSpPr>
            <a:spLocks noGrp="1"/>
          </p:cNvSpPr>
          <p:nvPr>
            <p:ph type="pic" sz="quarter" idx="13" hasCustomPrompt="1"/>
          </p:nvPr>
        </p:nvSpPr>
        <p:spPr>
          <a:xfrm>
            <a:off x="348512" y="2215464"/>
            <a:ext cx="277458" cy="368788"/>
          </a:xfrm>
        </p:spPr>
        <p:txBody>
          <a:bodyPr rtlCol="0" anchor="ctr">
            <a:normAutofit/>
          </a:bodyPr>
          <a:lstStyle>
            <a:lvl1pPr marL="0" indent="0" algn="ctr">
              <a:buNone/>
              <a:defRPr sz="600">
                <a:solidFill>
                  <a:schemeClr val="bg1"/>
                </a:solidFill>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58" name="図プレースホルダー 5">
            <a:extLst>
              <a:ext uri="{FF2B5EF4-FFF2-40B4-BE49-F238E27FC236}">
                <a16:creationId xmlns:a16="http://schemas.microsoft.com/office/drawing/2014/main" id="{B12F4613-2BD8-E54D-A2E0-8707A28A10A4}"/>
              </a:ext>
            </a:extLst>
          </p:cNvPr>
          <p:cNvSpPr>
            <a:spLocks noGrp="1"/>
          </p:cNvSpPr>
          <p:nvPr>
            <p:ph type="pic" sz="quarter" idx="14" hasCustomPrompt="1"/>
          </p:nvPr>
        </p:nvSpPr>
        <p:spPr>
          <a:xfrm>
            <a:off x="348512" y="3441149"/>
            <a:ext cx="277458" cy="368788"/>
          </a:xfrm>
        </p:spPr>
        <p:txBody>
          <a:bodyPr rtlCol="0" anchor="ctr">
            <a:normAutofit/>
          </a:bodyPr>
          <a:lstStyle>
            <a:lvl1pPr marL="0" indent="0" algn="ctr">
              <a:buNone/>
              <a:defRPr sz="600">
                <a:solidFill>
                  <a:schemeClr val="bg1"/>
                </a:solidFill>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62" name="図プレースホルダー 5">
            <a:extLst>
              <a:ext uri="{FF2B5EF4-FFF2-40B4-BE49-F238E27FC236}">
                <a16:creationId xmlns:a16="http://schemas.microsoft.com/office/drawing/2014/main" id="{1A844DD7-EE1E-F04F-91C7-38039BFF2046}"/>
              </a:ext>
            </a:extLst>
          </p:cNvPr>
          <p:cNvSpPr>
            <a:spLocks noGrp="1"/>
          </p:cNvSpPr>
          <p:nvPr>
            <p:ph type="pic" sz="quarter" idx="15" hasCustomPrompt="1"/>
          </p:nvPr>
        </p:nvSpPr>
        <p:spPr>
          <a:xfrm>
            <a:off x="348512" y="4705745"/>
            <a:ext cx="277458" cy="368788"/>
          </a:xfrm>
        </p:spPr>
        <p:txBody>
          <a:bodyPr rtlCol="0" anchor="ctr">
            <a:normAutofit/>
          </a:bodyPr>
          <a:lstStyle>
            <a:lvl1pPr marL="0" indent="0" algn="ctr">
              <a:buNone/>
              <a:defRPr sz="600">
                <a:solidFill>
                  <a:schemeClr val="bg1"/>
                </a:solidFill>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99" name="図プレースホルダー 5">
            <a:extLst>
              <a:ext uri="{FF2B5EF4-FFF2-40B4-BE49-F238E27FC236}">
                <a16:creationId xmlns:a16="http://schemas.microsoft.com/office/drawing/2014/main" id="{26670858-0422-9546-B0BD-9B2D594140BA}"/>
              </a:ext>
            </a:extLst>
          </p:cNvPr>
          <p:cNvSpPr>
            <a:spLocks noGrp="1"/>
          </p:cNvSpPr>
          <p:nvPr>
            <p:ph type="pic" sz="quarter" idx="21" hasCustomPrompt="1"/>
          </p:nvPr>
        </p:nvSpPr>
        <p:spPr>
          <a:xfrm>
            <a:off x="4908481" y="2215464"/>
            <a:ext cx="277458" cy="368788"/>
          </a:xfrm>
        </p:spPr>
        <p:txBody>
          <a:bodyPr rtlCol="0" anchor="ctr">
            <a:normAutofit/>
          </a:bodyPr>
          <a:lstStyle>
            <a:lvl1pPr marL="0" indent="0" algn="ctr">
              <a:buNone/>
              <a:defRPr sz="600">
                <a:solidFill>
                  <a:schemeClr val="bg1"/>
                </a:solidFill>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101" name="図プレースホルダー 5">
            <a:extLst>
              <a:ext uri="{FF2B5EF4-FFF2-40B4-BE49-F238E27FC236}">
                <a16:creationId xmlns:a16="http://schemas.microsoft.com/office/drawing/2014/main" id="{72578CBB-F47F-C740-982B-BA1719663CCD}"/>
              </a:ext>
            </a:extLst>
          </p:cNvPr>
          <p:cNvSpPr>
            <a:spLocks noGrp="1"/>
          </p:cNvSpPr>
          <p:nvPr>
            <p:ph type="pic" sz="quarter" idx="22" hasCustomPrompt="1"/>
          </p:nvPr>
        </p:nvSpPr>
        <p:spPr>
          <a:xfrm>
            <a:off x="4908481" y="3441149"/>
            <a:ext cx="277458" cy="368788"/>
          </a:xfrm>
        </p:spPr>
        <p:txBody>
          <a:bodyPr rtlCol="0" anchor="ctr">
            <a:normAutofit/>
          </a:bodyPr>
          <a:lstStyle>
            <a:lvl1pPr marL="0" indent="0" algn="ctr">
              <a:buNone/>
              <a:defRPr sz="600">
                <a:solidFill>
                  <a:schemeClr val="bg1"/>
                </a:solidFill>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103" name="図プレースホルダー 5">
            <a:extLst>
              <a:ext uri="{FF2B5EF4-FFF2-40B4-BE49-F238E27FC236}">
                <a16:creationId xmlns:a16="http://schemas.microsoft.com/office/drawing/2014/main" id="{32A1D8CC-0021-A243-9775-CF930D41B94D}"/>
              </a:ext>
            </a:extLst>
          </p:cNvPr>
          <p:cNvSpPr>
            <a:spLocks noGrp="1"/>
          </p:cNvSpPr>
          <p:nvPr>
            <p:ph type="pic" sz="quarter" idx="23" hasCustomPrompt="1"/>
          </p:nvPr>
        </p:nvSpPr>
        <p:spPr>
          <a:xfrm>
            <a:off x="4908481" y="4705745"/>
            <a:ext cx="277458" cy="368788"/>
          </a:xfrm>
        </p:spPr>
        <p:txBody>
          <a:bodyPr rtlCol="0" anchor="ctr">
            <a:normAutofit/>
          </a:bodyPr>
          <a:lstStyle>
            <a:lvl1pPr marL="0" indent="0" algn="ctr">
              <a:buNone/>
              <a:defRPr sz="600">
                <a:solidFill>
                  <a:schemeClr val="bg1"/>
                </a:solidFill>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107" name="テキスト プレースホルダー 10">
            <a:extLst>
              <a:ext uri="{FF2B5EF4-FFF2-40B4-BE49-F238E27FC236}">
                <a16:creationId xmlns:a16="http://schemas.microsoft.com/office/drawing/2014/main" id="{8867B6C6-0A29-A04E-BAE5-B9060225E124}"/>
              </a:ext>
            </a:extLst>
          </p:cNvPr>
          <p:cNvSpPr>
            <a:spLocks noGrp="1"/>
          </p:cNvSpPr>
          <p:nvPr>
            <p:ph type="body" sz="quarter" idx="25" hasCustomPrompt="1"/>
          </p:nvPr>
        </p:nvSpPr>
        <p:spPr>
          <a:xfrm>
            <a:off x="910397" y="2361563"/>
            <a:ext cx="3308778" cy="365077"/>
          </a:xfrm>
        </p:spPr>
        <p:txBody>
          <a:bodyPr lIns="0" rIns="0" rtlCol="0" anchor="t">
            <a:noAutofit/>
          </a:bodyPr>
          <a:lstStyle>
            <a:lvl1pPr marL="0" indent="0">
              <a:lnSpc>
                <a:spcPct val="100000"/>
              </a:lnSpc>
              <a:buNone/>
              <a:defRPr sz="1050">
                <a:solidFill>
                  <a:schemeClr val="bg1"/>
                </a:solidFill>
                <a:latin typeface="Meiryo UI" panose="020B0604030504040204" pitchFamily="50" charset="-128"/>
                <a:ea typeface="Meiryo UI" panose="020B0604030504040204" pitchFamily="50" charset="-128"/>
              </a:defRPr>
            </a:lvl1pPr>
            <a:lvl2pPr marL="342900" indent="0">
              <a:lnSpc>
                <a:spcPct val="100000"/>
              </a:lnSpc>
              <a:buNone/>
              <a:defRPr sz="675">
                <a:solidFill>
                  <a:schemeClr val="tx1"/>
                </a:solidFill>
                <a:latin typeface="Speak Pro" panose="020B0504020101020102" pitchFamily="34" charset="0"/>
              </a:defRPr>
            </a:lvl2pPr>
            <a:lvl3pPr marL="685800" indent="0">
              <a:lnSpc>
                <a:spcPct val="100000"/>
              </a:lnSpc>
              <a:buNone/>
              <a:defRPr sz="675">
                <a:solidFill>
                  <a:schemeClr val="tx1"/>
                </a:solidFill>
                <a:latin typeface="Speak Pro" panose="020B0504020101020102" pitchFamily="34" charset="0"/>
              </a:defRPr>
            </a:lvl3pPr>
            <a:lvl4pPr marL="1028700" indent="0">
              <a:lnSpc>
                <a:spcPct val="100000"/>
              </a:lnSpc>
              <a:buNone/>
              <a:defRPr sz="675">
                <a:solidFill>
                  <a:schemeClr val="tx1"/>
                </a:solidFill>
                <a:latin typeface="Speak Pro" panose="020B0504020101020102" pitchFamily="34" charset="0"/>
              </a:defRPr>
            </a:lvl4pPr>
            <a:lvl5pPr marL="1371600" indent="0">
              <a:lnSpc>
                <a:spcPct val="100000"/>
              </a:lnSpc>
              <a:buNone/>
              <a:defRPr sz="675">
                <a:solidFill>
                  <a:schemeClr val="tx1"/>
                </a:solidFill>
                <a:latin typeface="Speak Pro" panose="020B0504020101020102" pitchFamily="34" charset="0"/>
              </a:defRPr>
            </a:lvl5pPr>
          </a:lstStyle>
          <a:p>
            <a:pPr lvl="0" rtl="0"/>
            <a:r>
              <a:rPr lang="ja-JP" altLang="en-US" noProof="0"/>
              <a:t>クリックしてマスター テキストのスタイルを編集</a:t>
            </a:r>
          </a:p>
        </p:txBody>
      </p:sp>
      <p:sp>
        <p:nvSpPr>
          <p:cNvPr id="109" name="テキスト プレースホルダー 2">
            <a:extLst>
              <a:ext uri="{FF2B5EF4-FFF2-40B4-BE49-F238E27FC236}">
                <a16:creationId xmlns:a16="http://schemas.microsoft.com/office/drawing/2014/main" id="{9DF49D7C-2E08-9348-9C2B-0496EF9612DF}"/>
              </a:ext>
            </a:extLst>
          </p:cNvPr>
          <p:cNvSpPr>
            <a:spLocks noGrp="1"/>
          </p:cNvSpPr>
          <p:nvPr>
            <p:ph type="body" idx="26" hasCustomPrompt="1"/>
          </p:nvPr>
        </p:nvSpPr>
        <p:spPr>
          <a:xfrm>
            <a:off x="910397" y="2114704"/>
            <a:ext cx="3308779" cy="312380"/>
          </a:xfrm>
        </p:spPr>
        <p:txBody>
          <a:bodyPr lIns="0" rtlCol="0" anchor="b">
            <a:noAutofit/>
          </a:bodyPr>
          <a:lstStyle>
            <a:lvl1pPr marL="0" indent="0">
              <a:buNone/>
              <a:defRPr sz="1350" b="1" cap="all" baseline="0">
                <a:solidFill>
                  <a:schemeClr val="bg1"/>
                </a:solidFill>
                <a:latin typeface="Meiryo UI" panose="020B0604030504040204" pitchFamily="50" charset="-128"/>
                <a:ea typeface="Meiryo UI" panose="020B0604030504040204" pitchFamily="50" charset="-128"/>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rtl="0"/>
            <a:r>
              <a:rPr lang="ja-JP" altLang="en-US" noProof="0"/>
              <a:t>クリックしてマスター テキストのスタイルを編集</a:t>
            </a:r>
          </a:p>
        </p:txBody>
      </p:sp>
      <p:sp>
        <p:nvSpPr>
          <p:cNvPr id="110" name="テキスト プレースホルダー 10">
            <a:extLst>
              <a:ext uri="{FF2B5EF4-FFF2-40B4-BE49-F238E27FC236}">
                <a16:creationId xmlns:a16="http://schemas.microsoft.com/office/drawing/2014/main" id="{2733402A-D14F-6D48-A59D-329C3824DD2E}"/>
              </a:ext>
            </a:extLst>
          </p:cNvPr>
          <p:cNvSpPr>
            <a:spLocks noGrp="1"/>
          </p:cNvSpPr>
          <p:nvPr>
            <p:ph type="body" sz="quarter" idx="27" hasCustomPrompt="1"/>
          </p:nvPr>
        </p:nvSpPr>
        <p:spPr>
          <a:xfrm>
            <a:off x="910397" y="3594618"/>
            <a:ext cx="3308778" cy="365077"/>
          </a:xfrm>
        </p:spPr>
        <p:txBody>
          <a:bodyPr lIns="0" rIns="0" rtlCol="0" anchor="t">
            <a:noAutofit/>
          </a:bodyPr>
          <a:lstStyle>
            <a:lvl1pPr marL="0" indent="0">
              <a:lnSpc>
                <a:spcPct val="100000"/>
              </a:lnSpc>
              <a:buNone/>
              <a:defRPr sz="1050">
                <a:solidFill>
                  <a:schemeClr val="bg1"/>
                </a:solidFill>
                <a:latin typeface="Meiryo UI" panose="020B0604030504040204" pitchFamily="50" charset="-128"/>
                <a:ea typeface="Meiryo UI" panose="020B0604030504040204" pitchFamily="50" charset="-128"/>
              </a:defRPr>
            </a:lvl1pPr>
            <a:lvl2pPr marL="342900" indent="0">
              <a:lnSpc>
                <a:spcPct val="100000"/>
              </a:lnSpc>
              <a:buNone/>
              <a:defRPr sz="675">
                <a:solidFill>
                  <a:schemeClr val="tx1"/>
                </a:solidFill>
                <a:latin typeface="Speak Pro" panose="020B0504020101020102" pitchFamily="34" charset="0"/>
              </a:defRPr>
            </a:lvl2pPr>
            <a:lvl3pPr marL="685800" indent="0">
              <a:lnSpc>
                <a:spcPct val="100000"/>
              </a:lnSpc>
              <a:buNone/>
              <a:defRPr sz="675">
                <a:solidFill>
                  <a:schemeClr val="tx1"/>
                </a:solidFill>
                <a:latin typeface="Speak Pro" panose="020B0504020101020102" pitchFamily="34" charset="0"/>
              </a:defRPr>
            </a:lvl3pPr>
            <a:lvl4pPr marL="1028700" indent="0">
              <a:lnSpc>
                <a:spcPct val="100000"/>
              </a:lnSpc>
              <a:buNone/>
              <a:defRPr sz="675">
                <a:solidFill>
                  <a:schemeClr val="tx1"/>
                </a:solidFill>
                <a:latin typeface="Speak Pro" panose="020B0504020101020102" pitchFamily="34" charset="0"/>
              </a:defRPr>
            </a:lvl4pPr>
            <a:lvl5pPr marL="1371600" indent="0">
              <a:lnSpc>
                <a:spcPct val="100000"/>
              </a:lnSpc>
              <a:buNone/>
              <a:defRPr sz="675">
                <a:solidFill>
                  <a:schemeClr val="tx1"/>
                </a:solidFill>
                <a:latin typeface="Speak Pro" panose="020B0504020101020102" pitchFamily="34" charset="0"/>
              </a:defRPr>
            </a:lvl5pPr>
          </a:lstStyle>
          <a:p>
            <a:pPr lvl="0" rtl="0"/>
            <a:r>
              <a:rPr lang="ja-JP" altLang="en-US" noProof="0"/>
              <a:t>クリックしてマスター テキストのスタイルを編集</a:t>
            </a:r>
          </a:p>
        </p:txBody>
      </p:sp>
      <p:sp>
        <p:nvSpPr>
          <p:cNvPr id="111" name="テキスト プレースホルダー 2">
            <a:extLst>
              <a:ext uri="{FF2B5EF4-FFF2-40B4-BE49-F238E27FC236}">
                <a16:creationId xmlns:a16="http://schemas.microsoft.com/office/drawing/2014/main" id="{3886AD51-641D-6B44-B558-2B15E88D1BC5}"/>
              </a:ext>
            </a:extLst>
          </p:cNvPr>
          <p:cNvSpPr>
            <a:spLocks noGrp="1"/>
          </p:cNvSpPr>
          <p:nvPr>
            <p:ph type="body" idx="28" hasCustomPrompt="1"/>
          </p:nvPr>
        </p:nvSpPr>
        <p:spPr>
          <a:xfrm>
            <a:off x="910397" y="3347759"/>
            <a:ext cx="3308779" cy="312380"/>
          </a:xfrm>
        </p:spPr>
        <p:txBody>
          <a:bodyPr lIns="0" rtlCol="0" anchor="b">
            <a:noAutofit/>
          </a:bodyPr>
          <a:lstStyle>
            <a:lvl1pPr marL="0" indent="0">
              <a:buNone/>
              <a:defRPr sz="1350" b="1" cap="all" baseline="0">
                <a:solidFill>
                  <a:schemeClr val="bg1"/>
                </a:solidFill>
                <a:latin typeface="Meiryo UI" panose="020B0604030504040204" pitchFamily="50" charset="-128"/>
                <a:ea typeface="Meiryo UI" panose="020B0604030504040204" pitchFamily="50" charset="-128"/>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rtl="0"/>
            <a:r>
              <a:rPr lang="ja-JP" altLang="en-US" noProof="0"/>
              <a:t>クリックしてマスター テキストのスタイルを編集</a:t>
            </a:r>
          </a:p>
        </p:txBody>
      </p:sp>
      <p:sp>
        <p:nvSpPr>
          <p:cNvPr id="112" name="テキスト プレースホルダー 10">
            <a:extLst>
              <a:ext uri="{FF2B5EF4-FFF2-40B4-BE49-F238E27FC236}">
                <a16:creationId xmlns:a16="http://schemas.microsoft.com/office/drawing/2014/main" id="{C00297CA-1F0B-4C44-852F-CF6FEA9F9481}"/>
              </a:ext>
            </a:extLst>
          </p:cNvPr>
          <p:cNvSpPr>
            <a:spLocks noGrp="1"/>
          </p:cNvSpPr>
          <p:nvPr>
            <p:ph type="body" sz="quarter" idx="29" hasCustomPrompt="1"/>
          </p:nvPr>
        </p:nvSpPr>
        <p:spPr>
          <a:xfrm>
            <a:off x="910397" y="4855382"/>
            <a:ext cx="3308778" cy="365077"/>
          </a:xfrm>
        </p:spPr>
        <p:txBody>
          <a:bodyPr lIns="0" rIns="0" rtlCol="0" anchor="t">
            <a:noAutofit/>
          </a:bodyPr>
          <a:lstStyle>
            <a:lvl1pPr marL="0" indent="0">
              <a:lnSpc>
                <a:spcPct val="100000"/>
              </a:lnSpc>
              <a:buNone/>
              <a:defRPr sz="1050">
                <a:solidFill>
                  <a:schemeClr val="bg1"/>
                </a:solidFill>
                <a:latin typeface="Meiryo UI" panose="020B0604030504040204" pitchFamily="50" charset="-128"/>
                <a:ea typeface="Meiryo UI" panose="020B0604030504040204" pitchFamily="50" charset="-128"/>
              </a:defRPr>
            </a:lvl1pPr>
            <a:lvl2pPr marL="342900" indent="0">
              <a:lnSpc>
                <a:spcPct val="100000"/>
              </a:lnSpc>
              <a:buNone/>
              <a:defRPr sz="675">
                <a:solidFill>
                  <a:schemeClr val="tx1"/>
                </a:solidFill>
                <a:latin typeface="Speak Pro" panose="020B0504020101020102" pitchFamily="34" charset="0"/>
              </a:defRPr>
            </a:lvl2pPr>
            <a:lvl3pPr marL="685800" indent="0">
              <a:lnSpc>
                <a:spcPct val="100000"/>
              </a:lnSpc>
              <a:buNone/>
              <a:defRPr sz="675">
                <a:solidFill>
                  <a:schemeClr val="tx1"/>
                </a:solidFill>
                <a:latin typeface="Speak Pro" panose="020B0504020101020102" pitchFamily="34" charset="0"/>
              </a:defRPr>
            </a:lvl3pPr>
            <a:lvl4pPr marL="1028700" indent="0">
              <a:lnSpc>
                <a:spcPct val="100000"/>
              </a:lnSpc>
              <a:buNone/>
              <a:defRPr sz="675">
                <a:solidFill>
                  <a:schemeClr val="tx1"/>
                </a:solidFill>
                <a:latin typeface="Speak Pro" panose="020B0504020101020102" pitchFamily="34" charset="0"/>
              </a:defRPr>
            </a:lvl4pPr>
            <a:lvl5pPr marL="1371600" indent="0">
              <a:lnSpc>
                <a:spcPct val="100000"/>
              </a:lnSpc>
              <a:buNone/>
              <a:defRPr sz="675">
                <a:solidFill>
                  <a:schemeClr val="tx1"/>
                </a:solidFill>
                <a:latin typeface="Speak Pro" panose="020B0504020101020102" pitchFamily="34" charset="0"/>
              </a:defRPr>
            </a:lvl5pPr>
          </a:lstStyle>
          <a:p>
            <a:pPr lvl="0" rtl="0"/>
            <a:r>
              <a:rPr lang="ja-JP" altLang="en-US" noProof="0"/>
              <a:t>クリックしてマスター テキストのスタイルを編集</a:t>
            </a:r>
          </a:p>
        </p:txBody>
      </p:sp>
      <p:sp>
        <p:nvSpPr>
          <p:cNvPr id="113" name="テキスト プレースホルダー 2">
            <a:extLst>
              <a:ext uri="{FF2B5EF4-FFF2-40B4-BE49-F238E27FC236}">
                <a16:creationId xmlns:a16="http://schemas.microsoft.com/office/drawing/2014/main" id="{3F704107-F38D-E044-8226-ACDDEDEDC605}"/>
              </a:ext>
            </a:extLst>
          </p:cNvPr>
          <p:cNvSpPr>
            <a:spLocks noGrp="1"/>
          </p:cNvSpPr>
          <p:nvPr>
            <p:ph type="body" idx="30" hasCustomPrompt="1"/>
          </p:nvPr>
        </p:nvSpPr>
        <p:spPr>
          <a:xfrm>
            <a:off x="910397" y="4608523"/>
            <a:ext cx="3308779" cy="312380"/>
          </a:xfrm>
        </p:spPr>
        <p:txBody>
          <a:bodyPr lIns="0" rtlCol="0" anchor="b">
            <a:noAutofit/>
          </a:bodyPr>
          <a:lstStyle>
            <a:lvl1pPr marL="0" indent="0">
              <a:buNone/>
              <a:defRPr sz="1350" b="1" cap="all" baseline="0">
                <a:solidFill>
                  <a:schemeClr val="bg1"/>
                </a:solidFill>
                <a:latin typeface="Meiryo UI" panose="020B0604030504040204" pitchFamily="50" charset="-128"/>
                <a:ea typeface="Meiryo UI" panose="020B0604030504040204" pitchFamily="50" charset="-128"/>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rtl="0"/>
            <a:r>
              <a:rPr lang="ja-JP" altLang="en-US" noProof="0"/>
              <a:t>クリックしてマスター テキストのスタイルを編集</a:t>
            </a:r>
          </a:p>
        </p:txBody>
      </p:sp>
      <p:sp>
        <p:nvSpPr>
          <p:cNvPr id="124" name="テキスト プレースホルダー 10">
            <a:extLst>
              <a:ext uri="{FF2B5EF4-FFF2-40B4-BE49-F238E27FC236}">
                <a16:creationId xmlns:a16="http://schemas.microsoft.com/office/drawing/2014/main" id="{7A332327-16D9-9B48-8EAC-A4F377D5904D}"/>
              </a:ext>
            </a:extLst>
          </p:cNvPr>
          <p:cNvSpPr>
            <a:spLocks noGrp="1"/>
          </p:cNvSpPr>
          <p:nvPr>
            <p:ph type="body" sz="quarter" idx="33" hasCustomPrompt="1"/>
          </p:nvPr>
        </p:nvSpPr>
        <p:spPr>
          <a:xfrm>
            <a:off x="5519074" y="2361563"/>
            <a:ext cx="3308778" cy="365077"/>
          </a:xfrm>
        </p:spPr>
        <p:txBody>
          <a:bodyPr lIns="0" rIns="0" rtlCol="0" anchor="t">
            <a:noAutofit/>
          </a:bodyPr>
          <a:lstStyle>
            <a:lvl1pPr marL="0" indent="0">
              <a:lnSpc>
                <a:spcPct val="100000"/>
              </a:lnSpc>
              <a:buNone/>
              <a:defRPr sz="1050">
                <a:solidFill>
                  <a:schemeClr val="bg1"/>
                </a:solidFill>
                <a:latin typeface="Meiryo UI" panose="020B0604030504040204" pitchFamily="50" charset="-128"/>
                <a:ea typeface="Meiryo UI" panose="020B0604030504040204" pitchFamily="50" charset="-128"/>
              </a:defRPr>
            </a:lvl1pPr>
            <a:lvl2pPr marL="342900" indent="0">
              <a:lnSpc>
                <a:spcPct val="100000"/>
              </a:lnSpc>
              <a:buNone/>
              <a:defRPr sz="675">
                <a:solidFill>
                  <a:schemeClr val="tx1"/>
                </a:solidFill>
                <a:latin typeface="Speak Pro" panose="020B0504020101020102" pitchFamily="34" charset="0"/>
              </a:defRPr>
            </a:lvl2pPr>
            <a:lvl3pPr marL="685800" indent="0">
              <a:lnSpc>
                <a:spcPct val="100000"/>
              </a:lnSpc>
              <a:buNone/>
              <a:defRPr sz="675">
                <a:solidFill>
                  <a:schemeClr val="tx1"/>
                </a:solidFill>
                <a:latin typeface="Speak Pro" panose="020B0504020101020102" pitchFamily="34" charset="0"/>
              </a:defRPr>
            </a:lvl3pPr>
            <a:lvl4pPr marL="1028700" indent="0">
              <a:lnSpc>
                <a:spcPct val="100000"/>
              </a:lnSpc>
              <a:buNone/>
              <a:defRPr sz="675">
                <a:solidFill>
                  <a:schemeClr val="tx1"/>
                </a:solidFill>
                <a:latin typeface="Speak Pro" panose="020B0504020101020102" pitchFamily="34" charset="0"/>
              </a:defRPr>
            </a:lvl4pPr>
            <a:lvl5pPr marL="1371600" indent="0">
              <a:lnSpc>
                <a:spcPct val="100000"/>
              </a:lnSpc>
              <a:buNone/>
              <a:defRPr sz="675">
                <a:solidFill>
                  <a:schemeClr val="tx1"/>
                </a:solidFill>
                <a:latin typeface="Speak Pro" panose="020B0504020101020102" pitchFamily="34" charset="0"/>
              </a:defRPr>
            </a:lvl5pPr>
          </a:lstStyle>
          <a:p>
            <a:pPr lvl="0" rtl="0"/>
            <a:r>
              <a:rPr lang="ja-JP" altLang="en-US" noProof="0"/>
              <a:t>クリックしてマスター テキストのスタイルを編集</a:t>
            </a:r>
          </a:p>
        </p:txBody>
      </p:sp>
      <p:sp>
        <p:nvSpPr>
          <p:cNvPr id="125" name="テキスト プレースホルダー 2">
            <a:extLst>
              <a:ext uri="{FF2B5EF4-FFF2-40B4-BE49-F238E27FC236}">
                <a16:creationId xmlns:a16="http://schemas.microsoft.com/office/drawing/2014/main" id="{8EB0263B-D418-C14A-A00B-092B5EB5C515}"/>
              </a:ext>
            </a:extLst>
          </p:cNvPr>
          <p:cNvSpPr>
            <a:spLocks noGrp="1"/>
          </p:cNvSpPr>
          <p:nvPr>
            <p:ph type="body" idx="34" hasCustomPrompt="1"/>
          </p:nvPr>
        </p:nvSpPr>
        <p:spPr>
          <a:xfrm>
            <a:off x="5519073" y="2114704"/>
            <a:ext cx="3308779" cy="312380"/>
          </a:xfrm>
        </p:spPr>
        <p:txBody>
          <a:bodyPr lIns="0" rtlCol="0" anchor="b">
            <a:noAutofit/>
          </a:bodyPr>
          <a:lstStyle>
            <a:lvl1pPr marL="0" indent="0">
              <a:buNone/>
              <a:defRPr sz="1350" b="1" cap="all" baseline="0">
                <a:solidFill>
                  <a:schemeClr val="bg1"/>
                </a:solidFill>
                <a:latin typeface="Meiryo UI" panose="020B0604030504040204" pitchFamily="50" charset="-128"/>
                <a:ea typeface="Meiryo UI" panose="020B0604030504040204" pitchFamily="50" charset="-128"/>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rtl="0"/>
            <a:r>
              <a:rPr lang="ja-JP" altLang="en-US" noProof="0"/>
              <a:t>クリックしてマスター テキストのスタイルを編集</a:t>
            </a:r>
          </a:p>
        </p:txBody>
      </p:sp>
      <p:sp>
        <p:nvSpPr>
          <p:cNvPr id="126" name="テキスト プレースホルダー 10">
            <a:extLst>
              <a:ext uri="{FF2B5EF4-FFF2-40B4-BE49-F238E27FC236}">
                <a16:creationId xmlns:a16="http://schemas.microsoft.com/office/drawing/2014/main" id="{53CC49A6-2AB5-664B-9A6C-56D70E1382D7}"/>
              </a:ext>
            </a:extLst>
          </p:cNvPr>
          <p:cNvSpPr>
            <a:spLocks noGrp="1"/>
          </p:cNvSpPr>
          <p:nvPr>
            <p:ph type="body" sz="quarter" idx="35" hasCustomPrompt="1"/>
          </p:nvPr>
        </p:nvSpPr>
        <p:spPr>
          <a:xfrm>
            <a:off x="5519074" y="3594618"/>
            <a:ext cx="3308778" cy="365077"/>
          </a:xfrm>
        </p:spPr>
        <p:txBody>
          <a:bodyPr lIns="0" rIns="0" rtlCol="0" anchor="t">
            <a:noAutofit/>
          </a:bodyPr>
          <a:lstStyle>
            <a:lvl1pPr marL="0" indent="0">
              <a:lnSpc>
                <a:spcPct val="100000"/>
              </a:lnSpc>
              <a:buNone/>
              <a:defRPr sz="1050">
                <a:solidFill>
                  <a:schemeClr val="bg1"/>
                </a:solidFill>
                <a:latin typeface="Meiryo UI" panose="020B0604030504040204" pitchFamily="50" charset="-128"/>
                <a:ea typeface="Meiryo UI" panose="020B0604030504040204" pitchFamily="50" charset="-128"/>
              </a:defRPr>
            </a:lvl1pPr>
            <a:lvl2pPr marL="342900" indent="0">
              <a:lnSpc>
                <a:spcPct val="100000"/>
              </a:lnSpc>
              <a:buNone/>
              <a:defRPr sz="675">
                <a:solidFill>
                  <a:schemeClr val="tx1"/>
                </a:solidFill>
                <a:latin typeface="Speak Pro" panose="020B0504020101020102" pitchFamily="34" charset="0"/>
              </a:defRPr>
            </a:lvl2pPr>
            <a:lvl3pPr marL="685800" indent="0">
              <a:lnSpc>
                <a:spcPct val="100000"/>
              </a:lnSpc>
              <a:buNone/>
              <a:defRPr sz="675">
                <a:solidFill>
                  <a:schemeClr val="tx1"/>
                </a:solidFill>
                <a:latin typeface="Speak Pro" panose="020B0504020101020102" pitchFamily="34" charset="0"/>
              </a:defRPr>
            </a:lvl3pPr>
            <a:lvl4pPr marL="1028700" indent="0">
              <a:lnSpc>
                <a:spcPct val="100000"/>
              </a:lnSpc>
              <a:buNone/>
              <a:defRPr sz="675">
                <a:solidFill>
                  <a:schemeClr val="tx1"/>
                </a:solidFill>
                <a:latin typeface="Speak Pro" panose="020B0504020101020102" pitchFamily="34" charset="0"/>
              </a:defRPr>
            </a:lvl4pPr>
            <a:lvl5pPr marL="1371600" indent="0">
              <a:lnSpc>
                <a:spcPct val="100000"/>
              </a:lnSpc>
              <a:buNone/>
              <a:defRPr sz="675">
                <a:solidFill>
                  <a:schemeClr val="tx1"/>
                </a:solidFill>
                <a:latin typeface="Speak Pro" panose="020B0504020101020102" pitchFamily="34" charset="0"/>
              </a:defRPr>
            </a:lvl5pPr>
          </a:lstStyle>
          <a:p>
            <a:pPr lvl="0" rtl="0"/>
            <a:r>
              <a:rPr lang="ja-JP" altLang="en-US" noProof="0"/>
              <a:t>クリックしてマスター テキストのスタイルを編集</a:t>
            </a:r>
          </a:p>
        </p:txBody>
      </p:sp>
      <p:sp>
        <p:nvSpPr>
          <p:cNvPr id="127" name="テキスト プレースホルダー 2">
            <a:extLst>
              <a:ext uri="{FF2B5EF4-FFF2-40B4-BE49-F238E27FC236}">
                <a16:creationId xmlns:a16="http://schemas.microsoft.com/office/drawing/2014/main" id="{718CCABC-AF06-5241-8D13-EB2F4637D435}"/>
              </a:ext>
            </a:extLst>
          </p:cNvPr>
          <p:cNvSpPr>
            <a:spLocks noGrp="1"/>
          </p:cNvSpPr>
          <p:nvPr>
            <p:ph type="body" idx="36" hasCustomPrompt="1"/>
          </p:nvPr>
        </p:nvSpPr>
        <p:spPr>
          <a:xfrm>
            <a:off x="5519073" y="3347759"/>
            <a:ext cx="3308779" cy="312380"/>
          </a:xfrm>
        </p:spPr>
        <p:txBody>
          <a:bodyPr lIns="0" rtlCol="0" anchor="b">
            <a:noAutofit/>
          </a:bodyPr>
          <a:lstStyle>
            <a:lvl1pPr marL="0" indent="0">
              <a:buNone/>
              <a:defRPr sz="1350" b="1" cap="all" baseline="0">
                <a:solidFill>
                  <a:schemeClr val="bg1"/>
                </a:solidFill>
                <a:latin typeface="Meiryo UI" panose="020B0604030504040204" pitchFamily="50" charset="-128"/>
                <a:ea typeface="Meiryo UI" panose="020B0604030504040204" pitchFamily="50" charset="-128"/>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rtl="0"/>
            <a:r>
              <a:rPr lang="ja-JP" altLang="en-US" noProof="0"/>
              <a:t>クリックしてマスター テキストのスタイルを編集</a:t>
            </a:r>
          </a:p>
        </p:txBody>
      </p:sp>
      <p:sp>
        <p:nvSpPr>
          <p:cNvPr id="128" name="テキスト プレースホルダー 10">
            <a:extLst>
              <a:ext uri="{FF2B5EF4-FFF2-40B4-BE49-F238E27FC236}">
                <a16:creationId xmlns:a16="http://schemas.microsoft.com/office/drawing/2014/main" id="{5119242C-1FE8-C140-9349-8172F954E3CB}"/>
              </a:ext>
            </a:extLst>
          </p:cNvPr>
          <p:cNvSpPr>
            <a:spLocks noGrp="1"/>
          </p:cNvSpPr>
          <p:nvPr>
            <p:ph type="body" sz="quarter" idx="37" hasCustomPrompt="1"/>
          </p:nvPr>
        </p:nvSpPr>
        <p:spPr>
          <a:xfrm>
            <a:off x="5519074" y="4855382"/>
            <a:ext cx="3308778" cy="365077"/>
          </a:xfrm>
        </p:spPr>
        <p:txBody>
          <a:bodyPr lIns="0" rIns="0" rtlCol="0" anchor="t">
            <a:noAutofit/>
          </a:bodyPr>
          <a:lstStyle>
            <a:lvl1pPr marL="0" indent="0">
              <a:lnSpc>
                <a:spcPct val="100000"/>
              </a:lnSpc>
              <a:buNone/>
              <a:defRPr sz="1050">
                <a:solidFill>
                  <a:schemeClr val="bg1"/>
                </a:solidFill>
                <a:latin typeface="Meiryo UI" panose="020B0604030504040204" pitchFamily="50" charset="-128"/>
                <a:ea typeface="Meiryo UI" panose="020B0604030504040204" pitchFamily="50" charset="-128"/>
              </a:defRPr>
            </a:lvl1pPr>
            <a:lvl2pPr marL="342900" indent="0">
              <a:lnSpc>
                <a:spcPct val="100000"/>
              </a:lnSpc>
              <a:buNone/>
              <a:defRPr sz="675">
                <a:solidFill>
                  <a:schemeClr val="tx1"/>
                </a:solidFill>
                <a:latin typeface="Speak Pro" panose="020B0504020101020102" pitchFamily="34" charset="0"/>
              </a:defRPr>
            </a:lvl2pPr>
            <a:lvl3pPr marL="685800" indent="0">
              <a:lnSpc>
                <a:spcPct val="100000"/>
              </a:lnSpc>
              <a:buNone/>
              <a:defRPr sz="675">
                <a:solidFill>
                  <a:schemeClr val="tx1"/>
                </a:solidFill>
                <a:latin typeface="Speak Pro" panose="020B0504020101020102" pitchFamily="34" charset="0"/>
              </a:defRPr>
            </a:lvl3pPr>
            <a:lvl4pPr marL="1028700" indent="0">
              <a:lnSpc>
                <a:spcPct val="100000"/>
              </a:lnSpc>
              <a:buNone/>
              <a:defRPr sz="675">
                <a:solidFill>
                  <a:schemeClr val="tx1"/>
                </a:solidFill>
                <a:latin typeface="Speak Pro" panose="020B0504020101020102" pitchFamily="34" charset="0"/>
              </a:defRPr>
            </a:lvl4pPr>
            <a:lvl5pPr marL="1371600" indent="0">
              <a:lnSpc>
                <a:spcPct val="100000"/>
              </a:lnSpc>
              <a:buNone/>
              <a:defRPr sz="675">
                <a:solidFill>
                  <a:schemeClr val="tx1"/>
                </a:solidFill>
                <a:latin typeface="Speak Pro" panose="020B0504020101020102" pitchFamily="34" charset="0"/>
              </a:defRPr>
            </a:lvl5pPr>
          </a:lstStyle>
          <a:p>
            <a:pPr lvl="0" rtl="0"/>
            <a:r>
              <a:rPr lang="ja-JP" altLang="en-US" noProof="0"/>
              <a:t>クリックしてマスター テキストのスタイルを編集</a:t>
            </a:r>
          </a:p>
        </p:txBody>
      </p:sp>
      <p:sp>
        <p:nvSpPr>
          <p:cNvPr id="129" name="テキスト プレースホルダー 2">
            <a:extLst>
              <a:ext uri="{FF2B5EF4-FFF2-40B4-BE49-F238E27FC236}">
                <a16:creationId xmlns:a16="http://schemas.microsoft.com/office/drawing/2014/main" id="{23F2AE0B-3E70-BB47-8FBC-FE66A5A297BD}"/>
              </a:ext>
            </a:extLst>
          </p:cNvPr>
          <p:cNvSpPr>
            <a:spLocks noGrp="1"/>
          </p:cNvSpPr>
          <p:nvPr>
            <p:ph type="body" idx="38" hasCustomPrompt="1"/>
          </p:nvPr>
        </p:nvSpPr>
        <p:spPr>
          <a:xfrm>
            <a:off x="5519073" y="4608523"/>
            <a:ext cx="3308779" cy="312380"/>
          </a:xfrm>
        </p:spPr>
        <p:txBody>
          <a:bodyPr lIns="0" rtlCol="0" anchor="b">
            <a:noAutofit/>
          </a:bodyPr>
          <a:lstStyle>
            <a:lvl1pPr marL="0" indent="0">
              <a:buNone/>
              <a:defRPr sz="1350" b="1" cap="all" baseline="0">
                <a:solidFill>
                  <a:schemeClr val="bg1"/>
                </a:solidFill>
                <a:latin typeface="Meiryo UI" panose="020B0604030504040204" pitchFamily="50" charset="-128"/>
                <a:ea typeface="Meiryo UI" panose="020B0604030504040204" pitchFamily="50" charset="-128"/>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rtl="0"/>
            <a:r>
              <a:rPr lang="ja-JP" altLang="en-US" noProof="0"/>
              <a:t>クリックしてマスター テキストのスタイルを編集</a:t>
            </a:r>
          </a:p>
        </p:txBody>
      </p:sp>
      <p:cxnSp>
        <p:nvCxnSpPr>
          <p:cNvPr id="79" name="直線​​コネクタ(S) 78">
            <a:extLst>
              <a:ext uri="{FF2B5EF4-FFF2-40B4-BE49-F238E27FC236}">
                <a16:creationId xmlns:a16="http://schemas.microsoft.com/office/drawing/2014/main" id="{6AF7CBB0-F32C-B84C-AEEA-FA0944BBB865}"/>
              </a:ext>
            </a:extLst>
          </p:cNvPr>
          <p:cNvCxnSpPr>
            <a:cxnSpLocks/>
          </p:cNvCxnSpPr>
          <p:nvPr userDrawn="1"/>
        </p:nvCxnSpPr>
        <p:spPr>
          <a:xfrm>
            <a:off x="0" y="5992966"/>
            <a:ext cx="9144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9585746"/>
      </p:ext>
    </p:extLst>
  </p:cSld>
  <p:clrMapOvr>
    <a:masterClrMapping/>
  </p:clrMapOvr>
  <p:hf sldNum="0" hdr="0" ftr="0" dt="0"/>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タイトルとコンテンツ_1">
  <p:cSld name="1_タイトルとコンテンツ_1">
    <p:spTree>
      <p:nvGrpSpPr>
        <p:cNvPr id="1" name="Shape 31"/>
        <p:cNvGrpSpPr/>
        <p:nvPr/>
      </p:nvGrpSpPr>
      <p:grpSpPr>
        <a:xfrm>
          <a:off x="0" y="0"/>
          <a:ext cx="0" cy="0"/>
          <a:chOff x="0" y="0"/>
          <a:chExt cx="0" cy="0"/>
        </a:xfrm>
      </p:grpSpPr>
      <p:sp>
        <p:nvSpPr>
          <p:cNvPr id="32" name="Google Shape;32;p34"/>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34"/>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34"/>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900" b="0" i="0" u="none" strike="noStrike" cap="none">
                <a:solidFill>
                  <a:srgbClr val="888888"/>
                </a:solidFill>
                <a:latin typeface="Arial"/>
                <a:ea typeface="Arial"/>
                <a:cs typeface="Arial"/>
                <a:sym typeface="Arial"/>
              </a:defRPr>
            </a:lvl1pPr>
            <a:lvl2pPr marL="0" lvl="1" indent="0" algn="r">
              <a:spcBef>
                <a:spcPts val="0"/>
              </a:spcBef>
              <a:buNone/>
              <a:defRPr sz="900" b="0" i="0" u="none" strike="noStrike" cap="none">
                <a:solidFill>
                  <a:srgbClr val="888888"/>
                </a:solidFill>
                <a:latin typeface="Arial"/>
                <a:ea typeface="Arial"/>
                <a:cs typeface="Arial"/>
                <a:sym typeface="Arial"/>
              </a:defRPr>
            </a:lvl2pPr>
            <a:lvl3pPr marL="0" lvl="2" indent="0" algn="r">
              <a:spcBef>
                <a:spcPts val="0"/>
              </a:spcBef>
              <a:buNone/>
              <a:defRPr sz="900" b="0" i="0" u="none" strike="noStrike" cap="none">
                <a:solidFill>
                  <a:srgbClr val="888888"/>
                </a:solidFill>
                <a:latin typeface="Arial"/>
                <a:ea typeface="Arial"/>
                <a:cs typeface="Arial"/>
                <a:sym typeface="Arial"/>
              </a:defRPr>
            </a:lvl3pPr>
            <a:lvl4pPr marL="0" lvl="3" indent="0" algn="r">
              <a:spcBef>
                <a:spcPts val="0"/>
              </a:spcBef>
              <a:buNone/>
              <a:defRPr sz="900" b="0" i="0" u="none" strike="noStrike" cap="none">
                <a:solidFill>
                  <a:srgbClr val="888888"/>
                </a:solidFill>
                <a:latin typeface="Arial"/>
                <a:ea typeface="Arial"/>
                <a:cs typeface="Arial"/>
                <a:sym typeface="Arial"/>
              </a:defRPr>
            </a:lvl4pPr>
            <a:lvl5pPr marL="0" lvl="4" indent="0" algn="r">
              <a:spcBef>
                <a:spcPts val="0"/>
              </a:spcBef>
              <a:buNone/>
              <a:defRPr sz="900" b="0" i="0" u="none" strike="noStrike" cap="none">
                <a:solidFill>
                  <a:srgbClr val="888888"/>
                </a:solidFill>
                <a:latin typeface="Arial"/>
                <a:ea typeface="Arial"/>
                <a:cs typeface="Arial"/>
                <a:sym typeface="Arial"/>
              </a:defRPr>
            </a:lvl5pPr>
            <a:lvl6pPr marL="0" lvl="5" indent="0" algn="r">
              <a:spcBef>
                <a:spcPts val="0"/>
              </a:spcBef>
              <a:buNone/>
              <a:defRPr sz="900" b="0" i="0" u="none" strike="noStrike" cap="none">
                <a:solidFill>
                  <a:srgbClr val="888888"/>
                </a:solidFill>
                <a:latin typeface="Arial"/>
                <a:ea typeface="Arial"/>
                <a:cs typeface="Arial"/>
                <a:sym typeface="Arial"/>
              </a:defRPr>
            </a:lvl6pPr>
            <a:lvl7pPr marL="0" lvl="6" indent="0" algn="r">
              <a:spcBef>
                <a:spcPts val="0"/>
              </a:spcBef>
              <a:buNone/>
              <a:defRPr sz="900" b="0" i="0" u="none" strike="noStrike" cap="none">
                <a:solidFill>
                  <a:srgbClr val="888888"/>
                </a:solidFill>
                <a:latin typeface="Arial"/>
                <a:ea typeface="Arial"/>
                <a:cs typeface="Arial"/>
                <a:sym typeface="Arial"/>
              </a:defRPr>
            </a:lvl7pPr>
            <a:lvl8pPr marL="0" lvl="7" indent="0" algn="r">
              <a:spcBef>
                <a:spcPts val="0"/>
              </a:spcBef>
              <a:buNone/>
              <a:defRPr sz="900" b="0" i="0" u="none" strike="noStrike" cap="none">
                <a:solidFill>
                  <a:srgbClr val="888888"/>
                </a:solidFill>
                <a:latin typeface="Arial"/>
                <a:ea typeface="Arial"/>
                <a:cs typeface="Arial"/>
                <a:sym typeface="Arial"/>
              </a:defRPr>
            </a:lvl8pPr>
            <a:lvl9pPr marL="0" lvl="8" indent="0" algn="r">
              <a:spcBef>
                <a:spcPts val="0"/>
              </a:spcBef>
              <a:buNone/>
              <a:defRPr sz="9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35" name="Google Shape;35;p34"/>
          <p:cNvSpPr txBox="1">
            <a:spLocks noGrp="1"/>
          </p:cNvSpPr>
          <p:nvPr>
            <p:ph type="ctrTitle"/>
          </p:nvPr>
        </p:nvSpPr>
        <p:spPr>
          <a:xfrm>
            <a:off x="1220491" y="339645"/>
            <a:ext cx="7600777" cy="1002552"/>
          </a:xfrm>
          <a:prstGeom prst="rect">
            <a:avLst/>
          </a:prstGeom>
          <a:noFill/>
          <a:ln>
            <a:noFill/>
          </a:ln>
        </p:spPr>
        <p:txBody>
          <a:bodyPr spcFirstLastPara="1" wrap="square" lIns="0" tIns="45700" rIns="0" bIns="45700" anchor="b" anchorCtr="0">
            <a:noAutofit/>
          </a:bodyPr>
          <a:lstStyle>
            <a:lvl1pPr lvl="0" algn="l">
              <a:lnSpc>
                <a:spcPct val="90000"/>
              </a:lnSpc>
              <a:spcBef>
                <a:spcPts val="0"/>
              </a:spcBef>
              <a:spcAft>
                <a:spcPts val="0"/>
              </a:spcAft>
              <a:buClr>
                <a:srgbClr val="024793"/>
              </a:buClr>
              <a:buSzPts val="3375"/>
              <a:buFont typeface="Arial"/>
              <a:buNone/>
              <a:defRPr sz="3375" b="0" i="0" cap="none">
                <a:solidFill>
                  <a:srgbClr val="024793"/>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6" name="Google Shape;36;p34"/>
          <p:cNvSpPr txBox="1">
            <a:spLocks noGrp="1"/>
          </p:cNvSpPr>
          <p:nvPr>
            <p:ph type="body" idx="1"/>
          </p:nvPr>
        </p:nvSpPr>
        <p:spPr>
          <a:xfrm>
            <a:off x="1220492" y="1507067"/>
            <a:ext cx="7600778" cy="4849283"/>
          </a:xfrm>
          <a:prstGeom prst="rect">
            <a:avLst/>
          </a:prstGeom>
          <a:noFill/>
          <a:ln>
            <a:noFill/>
          </a:ln>
        </p:spPr>
        <p:txBody>
          <a:bodyPr spcFirstLastPara="1" wrap="square" lIns="0" tIns="45700" rIns="0" bIns="45700" anchor="t" anchorCtr="0">
            <a:normAutofit/>
          </a:bodyPr>
          <a:lstStyle>
            <a:lvl1pPr marL="457200" lvl="0" indent="-228600" algn="l">
              <a:lnSpc>
                <a:spcPct val="100000"/>
              </a:lnSpc>
              <a:spcBef>
                <a:spcPts val="750"/>
              </a:spcBef>
              <a:spcAft>
                <a:spcPts val="0"/>
              </a:spcAft>
              <a:buClr>
                <a:schemeClr val="dk1"/>
              </a:buClr>
              <a:buSzPts val="1200"/>
              <a:buNone/>
              <a:defRPr sz="1200">
                <a:latin typeface="Arial"/>
                <a:ea typeface="Arial"/>
                <a:cs typeface="Arial"/>
                <a:sym typeface="Arial"/>
              </a:defRPr>
            </a:lvl1pPr>
            <a:lvl2pPr marL="914400" lvl="1" indent="-228600" algn="l">
              <a:lnSpc>
                <a:spcPct val="100000"/>
              </a:lnSpc>
              <a:spcBef>
                <a:spcPts val="375"/>
              </a:spcBef>
              <a:spcAft>
                <a:spcPts val="0"/>
              </a:spcAft>
              <a:buClr>
                <a:schemeClr val="dk1"/>
              </a:buClr>
              <a:buSzPts val="1200"/>
              <a:buNone/>
              <a:defRPr sz="1200">
                <a:latin typeface="Arial"/>
                <a:ea typeface="Arial"/>
                <a:cs typeface="Arial"/>
                <a:sym typeface="Arial"/>
              </a:defRPr>
            </a:lvl2pPr>
            <a:lvl3pPr marL="1371600" lvl="2" indent="-228600" algn="l">
              <a:lnSpc>
                <a:spcPct val="100000"/>
              </a:lnSpc>
              <a:spcBef>
                <a:spcPts val="375"/>
              </a:spcBef>
              <a:spcAft>
                <a:spcPts val="0"/>
              </a:spcAft>
              <a:buClr>
                <a:schemeClr val="dk1"/>
              </a:buClr>
              <a:buSzPts val="1200"/>
              <a:buNone/>
              <a:defRPr sz="1200">
                <a:latin typeface="Arial"/>
                <a:ea typeface="Arial"/>
                <a:cs typeface="Arial"/>
                <a:sym typeface="Arial"/>
              </a:defRPr>
            </a:lvl3pPr>
            <a:lvl4pPr marL="1828800" lvl="3" indent="-228600" algn="l">
              <a:lnSpc>
                <a:spcPct val="100000"/>
              </a:lnSpc>
              <a:spcBef>
                <a:spcPts val="375"/>
              </a:spcBef>
              <a:spcAft>
                <a:spcPts val="0"/>
              </a:spcAft>
              <a:buClr>
                <a:schemeClr val="dk1"/>
              </a:buClr>
              <a:buSzPts val="1200"/>
              <a:buNone/>
              <a:defRPr sz="1200">
                <a:latin typeface="Arial"/>
                <a:ea typeface="Arial"/>
                <a:cs typeface="Arial"/>
                <a:sym typeface="Arial"/>
              </a:defRPr>
            </a:lvl4pPr>
            <a:lvl5pPr marL="2286000" lvl="4" indent="-228600" algn="l">
              <a:lnSpc>
                <a:spcPct val="100000"/>
              </a:lnSpc>
              <a:spcBef>
                <a:spcPts val="375"/>
              </a:spcBef>
              <a:spcAft>
                <a:spcPts val="0"/>
              </a:spcAft>
              <a:buClr>
                <a:schemeClr val="dk1"/>
              </a:buClr>
              <a:buSzPts val="1200"/>
              <a:buNone/>
              <a:defRPr sz="1200">
                <a:latin typeface="Arial"/>
                <a:ea typeface="Arial"/>
                <a:cs typeface="Arial"/>
                <a:sym typeface="Arial"/>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cxnSp>
        <p:nvCxnSpPr>
          <p:cNvPr id="37" name="Google Shape;37;p34"/>
          <p:cNvCxnSpPr/>
          <p:nvPr/>
        </p:nvCxnSpPr>
        <p:spPr>
          <a:xfrm>
            <a:off x="294467" y="1342197"/>
            <a:ext cx="0" cy="0"/>
          </a:xfrm>
          <a:prstGeom prst="straightConnector1">
            <a:avLst/>
          </a:prstGeom>
          <a:noFill/>
          <a:ln w="12700" cap="flat" cmpd="sng">
            <a:solidFill>
              <a:srgbClr val="262626"/>
            </a:solidFill>
            <a:prstDash val="solid"/>
            <a:miter lim="800000"/>
            <a:headEnd type="none" w="sm" len="sm"/>
            <a:tailEnd type="none" w="sm" len="sm"/>
          </a:ln>
        </p:spPr>
      </p:cxnSp>
      <p:cxnSp>
        <p:nvCxnSpPr>
          <p:cNvPr id="38" name="Google Shape;38;p34"/>
          <p:cNvCxnSpPr/>
          <p:nvPr/>
        </p:nvCxnSpPr>
        <p:spPr>
          <a:xfrm>
            <a:off x="850739" y="0"/>
            <a:ext cx="0" cy="6858000"/>
          </a:xfrm>
          <a:prstGeom prst="straightConnector1">
            <a:avLst/>
          </a:prstGeom>
          <a:noFill/>
          <a:ln w="12700" cap="flat" cmpd="sng">
            <a:solidFill>
              <a:schemeClr val="dk1"/>
            </a:solidFill>
            <a:prstDash val="solid"/>
            <a:miter lim="800000"/>
            <a:headEnd type="none" w="sm" len="sm"/>
            <a:tailEnd type="none" w="sm" len="sm"/>
          </a:ln>
        </p:spPr>
      </p:cxnSp>
    </p:spTree>
    <p:extLst>
      <p:ext uri="{BB962C8B-B14F-4D97-AF65-F5344CB8AC3E}">
        <p14:creationId xmlns:p14="http://schemas.microsoft.com/office/powerpoint/2010/main" val="5290465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プレゼンテーションのタイトル_5">
    <p:bg>
      <p:bgPr>
        <a:solidFill>
          <a:schemeClr val="tx1"/>
        </a:solidFill>
        <a:effectLst/>
      </p:bgPr>
    </p:bg>
    <p:spTree>
      <p:nvGrpSpPr>
        <p:cNvPr id="1" name=""/>
        <p:cNvGrpSpPr/>
        <p:nvPr/>
      </p:nvGrpSpPr>
      <p:grpSpPr>
        <a:xfrm>
          <a:off x="0" y="0"/>
          <a:ext cx="0" cy="0"/>
          <a:chOff x="0" y="0"/>
          <a:chExt cx="0" cy="0"/>
        </a:xfrm>
      </p:grpSpPr>
      <p:sp>
        <p:nvSpPr>
          <p:cNvPr id="6" name="図プレースホルダー 5">
            <a:extLst>
              <a:ext uri="{FF2B5EF4-FFF2-40B4-BE49-F238E27FC236}">
                <a16:creationId xmlns:a16="http://schemas.microsoft.com/office/drawing/2014/main" id="{37D7B648-BE60-43F4-8E11-2AB267410D48}"/>
              </a:ext>
            </a:extLst>
          </p:cNvPr>
          <p:cNvSpPr>
            <a:spLocks noGrp="1"/>
          </p:cNvSpPr>
          <p:nvPr>
            <p:ph type="pic" sz="quarter" idx="10" hasCustomPrompt="1"/>
          </p:nvPr>
        </p:nvSpPr>
        <p:spPr>
          <a:xfrm>
            <a:off x="0" y="0"/>
            <a:ext cx="9144001"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rtlCol="0">
            <a:noAutofit/>
          </a:bodyPr>
          <a:lstStyle/>
          <a:p>
            <a:pPr rtl="0"/>
            <a:r>
              <a:rPr lang="ja-JP" altLang="en-US" noProof="0"/>
              <a:t>アイコンをクリックして画像を追加</a:t>
            </a:r>
          </a:p>
        </p:txBody>
      </p:sp>
      <p:sp>
        <p:nvSpPr>
          <p:cNvPr id="4" name="テキスト プレースホルダー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143000" y="5286196"/>
            <a:ext cx="3134531" cy="356462"/>
          </a:xfrm>
        </p:spPr>
        <p:txBody>
          <a:bodyPr lIns="0" rIns="0" rtlCol="0">
            <a:normAutofit/>
          </a:bodyPr>
          <a:lstStyle>
            <a:lvl1pPr marL="0" indent="0">
              <a:buNone/>
              <a:defRPr sz="1350" b="1" i="0" cap="all" spc="225" baseline="0">
                <a:solidFill>
                  <a:schemeClr val="bg1"/>
                </a:solidFill>
                <a:latin typeface="Speak Pro" panose="020B0504020101020102" pitchFamily="34" charset="0"/>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rtl="0"/>
            <a:r>
              <a:rPr lang="ja-JP" altLang="en-US" noProof="0"/>
              <a:t>サブタイトルをここに入力</a:t>
            </a:r>
          </a:p>
        </p:txBody>
      </p:sp>
      <p:sp>
        <p:nvSpPr>
          <p:cNvPr id="5" name="タイトル 1">
            <a:extLst>
              <a:ext uri="{FF2B5EF4-FFF2-40B4-BE49-F238E27FC236}">
                <a16:creationId xmlns:a16="http://schemas.microsoft.com/office/drawing/2014/main" id="{BBC2EA4E-1692-1548-A245-3DC65B856DEB}"/>
              </a:ext>
            </a:extLst>
          </p:cNvPr>
          <p:cNvSpPr>
            <a:spLocks noGrp="1"/>
          </p:cNvSpPr>
          <p:nvPr>
            <p:ph type="ctrTitle"/>
          </p:nvPr>
        </p:nvSpPr>
        <p:spPr>
          <a:xfrm>
            <a:off x="1143000" y="2715790"/>
            <a:ext cx="3134532" cy="2387600"/>
          </a:xfrm>
        </p:spPr>
        <p:txBody>
          <a:bodyPr lIns="0" rIns="0" rtlCol="0" anchor="b">
            <a:normAutofit/>
          </a:bodyPr>
          <a:lstStyle>
            <a:lvl1pPr algn="l">
              <a:defRPr sz="3600" b="0" i="0" cap="all" baseline="0">
                <a:solidFill>
                  <a:schemeClr val="bg1"/>
                </a:solidFill>
                <a:latin typeface="Sagona ExtraLight" panose="02020303050505020204" pitchFamily="18" charset="0"/>
              </a:defRPr>
            </a:lvl1pPr>
          </a:lstStyle>
          <a:p>
            <a:pPr rtl="0"/>
            <a:r>
              <a:rPr lang="ja-JP" altLang="en-US" noProof="0"/>
              <a:t>マスター タイトルの書式設定</a:t>
            </a:r>
          </a:p>
        </p:txBody>
      </p:sp>
      <p:cxnSp>
        <p:nvCxnSpPr>
          <p:cNvPr id="7" name="直線​​コネクタ(S) 6">
            <a:extLst>
              <a:ext uri="{FF2B5EF4-FFF2-40B4-BE49-F238E27FC236}">
                <a16:creationId xmlns:a16="http://schemas.microsoft.com/office/drawing/2014/main" id="{DB4FF4E3-951F-F040-800F-0DDAC2CCC507}"/>
              </a:ext>
            </a:extLst>
          </p:cNvPr>
          <p:cNvCxnSpPr>
            <a:cxnSpLocks/>
          </p:cNvCxnSpPr>
          <p:nvPr userDrawn="1"/>
        </p:nvCxnSpPr>
        <p:spPr>
          <a:xfrm>
            <a:off x="0" y="5992966"/>
            <a:ext cx="9144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54221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タイトルとコンテンツ_1">
    <p:spTree>
      <p:nvGrpSpPr>
        <p:cNvPr id="1" name=""/>
        <p:cNvGrpSpPr/>
        <p:nvPr/>
      </p:nvGrpSpPr>
      <p:grpSpPr>
        <a:xfrm>
          <a:off x="0" y="0"/>
          <a:ext cx="0" cy="0"/>
          <a:chOff x="0" y="0"/>
          <a:chExt cx="0" cy="0"/>
        </a:xfrm>
      </p:grpSpPr>
      <p:sp>
        <p:nvSpPr>
          <p:cNvPr id="3" name="日付プレースホルダー 2">
            <a:extLst>
              <a:ext uri="{FF2B5EF4-FFF2-40B4-BE49-F238E27FC236}">
                <a16:creationId xmlns:a16="http://schemas.microsoft.com/office/drawing/2014/main" id="{2062DFD1-09C0-6845-8219-0846F32EDEFA}"/>
              </a:ext>
            </a:extLst>
          </p:cNvPr>
          <p:cNvSpPr>
            <a:spLocks noGrp="1"/>
          </p:cNvSpPr>
          <p:nvPr>
            <p:ph type="dt" sz="half" idx="10"/>
          </p:nvPr>
        </p:nvSpPr>
        <p:spPr/>
        <p:txBody>
          <a:bodyPr rtlCol="0"/>
          <a:lstStyle>
            <a:lvl1pPr>
              <a:defRPr>
                <a:latin typeface="Meiryo UI" panose="020B0604030504040204" pitchFamily="50" charset="-128"/>
                <a:ea typeface="Meiryo UI" panose="020B0604030504040204" pitchFamily="50" charset="-128"/>
              </a:defRPr>
            </a:lvl1pPr>
          </a:lstStyle>
          <a:p>
            <a:fld id="{4FFD6793-CEF2-4465-A79F-40B9917821CE}" type="datetime1">
              <a:rPr lang="ja-JP" altLang="en-US" smtClean="0"/>
              <a:t>2020/10/25</a:t>
            </a:fld>
            <a:endParaRPr lang="ja-JP" altLang="en-US"/>
          </a:p>
        </p:txBody>
      </p:sp>
      <p:sp>
        <p:nvSpPr>
          <p:cNvPr id="4" name="フッター プレースホルダー 3">
            <a:extLst>
              <a:ext uri="{FF2B5EF4-FFF2-40B4-BE49-F238E27FC236}">
                <a16:creationId xmlns:a16="http://schemas.microsoft.com/office/drawing/2014/main" id="{CB7D7355-C4D0-1F4D-A365-E4AF1D8FED03}"/>
              </a:ext>
            </a:extLst>
          </p:cNvPr>
          <p:cNvSpPr>
            <a:spLocks noGrp="1"/>
          </p:cNvSpPr>
          <p:nvPr>
            <p:ph type="ftr" sz="quarter" idx="11"/>
          </p:nvPr>
        </p:nvSpPr>
        <p:spPr/>
        <p:txBody>
          <a:bodyPr rtlCol="0"/>
          <a:lstStyle>
            <a:lvl1pPr>
              <a:defRPr>
                <a:latin typeface="Meiryo UI" panose="020B0604030504040204" pitchFamily="50" charset="-128"/>
                <a:ea typeface="Meiryo UI" panose="020B0604030504040204" pitchFamily="50" charset="-128"/>
              </a:defRPr>
            </a:lvl1pPr>
          </a:lstStyle>
          <a:p>
            <a:endParaRPr lang="ja-JP" altLang="en-US"/>
          </a:p>
        </p:txBody>
      </p:sp>
      <p:sp>
        <p:nvSpPr>
          <p:cNvPr id="5" name="スライド番号プレースホルダー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rtlCol="0"/>
          <a:lstStyle>
            <a:lvl1pPr>
              <a:defRPr>
                <a:latin typeface="Meiryo UI" panose="020B0604030504040204" pitchFamily="50" charset="-128"/>
                <a:ea typeface="Meiryo UI" panose="020B0604030504040204" pitchFamily="50" charset="-128"/>
              </a:defRPr>
            </a:lvl1pPr>
          </a:lstStyle>
          <a:p>
            <a:fld id="{31FEFF75-79D2-EE46-877B-299D1510E681}" type="slidenum">
              <a:rPr lang="en-US" altLang="ja-JP" smtClean="0"/>
              <a:pPr/>
              <a:t>‹#›</a:t>
            </a:fld>
            <a:endParaRPr lang="ja-JP" altLang="en-US"/>
          </a:p>
        </p:txBody>
      </p:sp>
      <p:sp>
        <p:nvSpPr>
          <p:cNvPr id="7" name="タイトル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220491" y="339645"/>
            <a:ext cx="7600777" cy="1002552"/>
          </a:xfrm>
        </p:spPr>
        <p:txBody>
          <a:bodyPr lIns="0" rIns="0" rtlCol="0" anchor="b">
            <a:noAutofit/>
          </a:bodyPr>
          <a:lstStyle>
            <a:lvl1pPr algn="l">
              <a:defRPr sz="3375" b="0" i="0" cap="all" baseline="0">
                <a:solidFill>
                  <a:schemeClr val="accent4">
                    <a:lumMod val="75000"/>
                  </a:schemeClr>
                </a:solidFill>
                <a:latin typeface="Meiryo UI" panose="020B0604030504040204" pitchFamily="50" charset="-128"/>
                <a:ea typeface="Meiryo UI" panose="020B0604030504040204" pitchFamily="50" charset="-128"/>
              </a:defRPr>
            </a:lvl1pPr>
          </a:lstStyle>
          <a:p>
            <a:pPr rtl="0"/>
            <a:r>
              <a:rPr lang="ja-JP" altLang="en-US" noProof="0"/>
              <a:t>ここにタイトルを入力</a:t>
            </a:r>
          </a:p>
        </p:txBody>
      </p:sp>
      <p:sp>
        <p:nvSpPr>
          <p:cNvPr id="11" name="テキスト プレースホルダー 10">
            <a:extLst>
              <a:ext uri="{FF2B5EF4-FFF2-40B4-BE49-F238E27FC236}">
                <a16:creationId xmlns:a16="http://schemas.microsoft.com/office/drawing/2014/main" id="{3D67D640-AB06-EE4B-868D-F46A30705F62}"/>
              </a:ext>
            </a:extLst>
          </p:cNvPr>
          <p:cNvSpPr>
            <a:spLocks noGrp="1"/>
          </p:cNvSpPr>
          <p:nvPr>
            <p:ph type="body" sz="quarter" idx="14" hasCustomPrompt="1"/>
          </p:nvPr>
        </p:nvSpPr>
        <p:spPr>
          <a:xfrm>
            <a:off x="1220492" y="1507067"/>
            <a:ext cx="7600778" cy="4849283"/>
          </a:xfrm>
        </p:spPr>
        <p:txBody>
          <a:bodyPr lIns="0" rIns="0" rtlCol="0" anchor="t">
            <a:normAutofit/>
          </a:bodyPr>
          <a:lstStyle>
            <a:lvl1pPr marL="0" indent="0">
              <a:lnSpc>
                <a:spcPct val="100000"/>
              </a:lnSpc>
              <a:buNone/>
              <a:defRPr sz="1200">
                <a:latin typeface="Meiryo UI" panose="020B0604030504040204" pitchFamily="50" charset="-128"/>
                <a:ea typeface="Meiryo UI" panose="020B0604030504040204" pitchFamily="50" charset="-128"/>
              </a:defRPr>
            </a:lvl1pPr>
            <a:lvl2pPr marL="342900" indent="0">
              <a:lnSpc>
                <a:spcPct val="100000"/>
              </a:lnSpc>
              <a:buNone/>
              <a:defRPr sz="1200">
                <a:latin typeface="Meiryo UI" panose="020B0604030504040204" pitchFamily="50" charset="-128"/>
                <a:ea typeface="Meiryo UI" panose="020B0604030504040204" pitchFamily="50" charset="-128"/>
              </a:defRPr>
            </a:lvl2pPr>
            <a:lvl3pPr marL="685800" indent="0">
              <a:lnSpc>
                <a:spcPct val="100000"/>
              </a:lnSpc>
              <a:buNone/>
              <a:defRPr sz="1200">
                <a:latin typeface="Meiryo UI" panose="020B0604030504040204" pitchFamily="50" charset="-128"/>
                <a:ea typeface="Meiryo UI" panose="020B0604030504040204" pitchFamily="50" charset="-128"/>
              </a:defRPr>
            </a:lvl3pPr>
            <a:lvl4pPr marL="1028700" indent="0">
              <a:lnSpc>
                <a:spcPct val="100000"/>
              </a:lnSpc>
              <a:buNone/>
              <a:defRPr sz="1200">
                <a:latin typeface="Meiryo UI" panose="020B0604030504040204" pitchFamily="50" charset="-128"/>
                <a:ea typeface="Meiryo UI" panose="020B0604030504040204" pitchFamily="50" charset="-128"/>
              </a:defRPr>
            </a:lvl4pPr>
            <a:lvl5pPr marL="1371600" indent="0">
              <a:lnSpc>
                <a:spcPct val="100000"/>
              </a:lnSpc>
              <a:buNone/>
              <a:defRPr sz="1200">
                <a:latin typeface="Meiryo UI" panose="020B0604030504040204" pitchFamily="50" charset="-128"/>
                <a:ea typeface="Meiryo UI" panose="020B0604030504040204" pitchFamily="50" charset="-128"/>
              </a:defRPr>
            </a:lvl5pPr>
          </a:lstStyle>
          <a:p>
            <a:pPr lvl="0" rtl="0"/>
            <a:r>
              <a:rPr lang="ja-JP" altLang="en-US" noProof="0"/>
              <a:t>クリックしてマスター テキストのスタイルを編集</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cxnSp>
        <p:nvCxnSpPr>
          <p:cNvPr id="13" name="直線​​コネクタ(S) 12">
            <a:extLst>
              <a:ext uri="{FF2B5EF4-FFF2-40B4-BE49-F238E27FC236}">
                <a16:creationId xmlns:a16="http://schemas.microsoft.com/office/drawing/2014/main" id="{B781E455-9E6F-1B48-A537-F86699963276}"/>
              </a:ext>
            </a:extLst>
          </p:cNvPr>
          <p:cNvCxnSpPr>
            <a:cxnSpLocks/>
          </p:cNvCxnSpPr>
          <p:nvPr userDrawn="1"/>
        </p:nvCxnSpPr>
        <p:spPr>
          <a:xfrm>
            <a:off x="294467"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線​​コネクタ(S) 8">
            <a:extLst>
              <a:ext uri="{FF2B5EF4-FFF2-40B4-BE49-F238E27FC236}">
                <a16:creationId xmlns:a16="http://schemas.microsoft.com/office/drawing/2014/main" id="{578CECE2-CD4D-4A44-927A-53FFE158AF1C}"/>
              </a:ext>
            </a:extLst>
          </p:cNvPr>
          <p:cNvCxnSpPr>
            <a:cxnSpLocks/>
          </p:cNvCxnSpPr>
          <p:nvPr userDrawn="1"/>
        </p:nvCxnSpPr>
        <p:spPr>
          <a:xfrm>
            <a:off x="85073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9790336"/>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タイトルとコンテンツ_2">
    <p:spTree>
      <p:nvGrpSpPr>
        <p:cNvPr id="1" name=""/>
        <p:cNvGrpSpPr/>
        <p:nvPr/>
      </p:nvGrpSpPr>
      <p:grpSpPr>
        <a:xfrm>
          <a:off x="0" y="0"/>
          <a:ext cx="0" cy="0"/>
          <a:chOff x="0" y="0"/>
          <a:chExt cx="0" cy="0"/>
        </a:xfrm>
      </p:grpSpPr>
      <p:sp>
        <p:nvSpPr>
          <p:cNvPr id="3" name="日付プレースホルダー 2">
            <a:extLst>
              <a:ext uri="{FF2B5EF4-FFF2-40B4-BE49-F238E27FC236}">
                <a16:creationId xmlns:a16="http://schemas.microsoft.com/office/drawing/2014/main" id="{2062DFD1-09C0-6845-8219-0846F32EDEFA}"/>
              </a:ext>
            </a:extLst>
          </p:cNvPr>
          <p:cNvSpPr>
            <a:spLocks noGrp="1"/>
          </p:cNvSpPr>
          <p:nvPr>
            <p:ph type="dt" sz="half" idx="10"/>
          </p:nvPr>
        </p:nvSpPr>
        <p:spPr/>
        <p:txBody>
          <a:bodyPr rtlCol="0"/>
          <a:lstStyle>
            <a:lvl1pPr>
              <a:defRPr>
                <a:latin typeface="Meiryo UI" panose="020B0604030504040204" pitchFamily="50" charset="-128"/>
                <a:ea typeface="Meiryo UI" panose="020B0604030504040204" pitchFamily="50" charset="-128"/>
              </a:defRPr>
            </a:lvl1pPr>
          </a:lstStyle>
          <a:p>
            <a:fld id="{BD8F9823-6490-41DF-B6D3-D0A52CB758C8}" type="datetime1">
              <a:rPr lang="ja-JP" altLang="en-US" smtClean="0"/>
              <a:pPr/>
              <a:t>2020/10/25</a:t>
            </a:fld>
            <a:endParaRPr lang="ja-JP" altLang="en-US" dirty="0"/>
          </a:p>
        </p:txBody>
      </p:sp>
      <p:sp>
        <p:nvSpPr>
          <p:cNvPr id="4" name="フッター プレースホルダー 3">
            <a:extLst>
              <a:ext uri="{FF2B5EF4-FFF2-40B4-BE49-F238E27FC236}">
                <a16:creationId xmlns:a16="http://schemas.microsoft.com/office/drawing/2014/main" id="{CB7D7355-C4D0-1F4D-A365-E4AF1D8FED03}"/>
              </a:ext>
            </a:extLst>
          </p:cNvPr>
          <p:cNvSpPr>
            <a:spLocks noGrp="1"/>
          </p:cNvSpPr>
          <p:nvPr>
            <p:ph type="ftr" sz="quarter" idx="11"/>
          </p:nvPr>
        </p:nvSpPr>
        <p:spPr/>
        <p:txBody>
          <a:bodyPr rtlCol="0"/>
          <a:lstStyle>
            <a:lvl1pPr>
              <a:defRPr>
                <a:latin typeface="Meiryo UI" panose="020B0604030504040204" pitchFamily="50" charset="-128"/>
                <a:ea typeface="Meiryo UI" panose="020B0604030504040204" pitchFamily="50" charset="-128"/>
              </a:defRPr>
            </a:lvl1pPr>
          </a:lstStyle>
          <a:p>
            <a:endParaRPr lang="ja-JP" altLang="en-US"/>
          </a:p>
        </p:txBody>
      </p:sp>
      <p:sp>
        <p:nvSpPr>
          <p:cNvPr id="5" name="スライド番号プレースホルダー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rtlCol="0"/>
          <a:lstStyle>
            <a:lvl1pPr>
              <a:defRPr>
                <a:latin typeface="Meiryo UI" panose="020B0604030504040204" pitchFamily="50" charset="-128"/>
                <a:ea typeface="Meiryo UI" panose="020B0604030504040204" pitchFamily="50" charset="-128"/>
              </a:defRPr>
            </a:lvl1pPr>
          </a:lstStyle>
          <a:p>
            <a:fld id="{31FEFF75-79D2-EE46-877B-299D1510E681}" type="slidenum">
              <a:rPr lang="en-US" altLang="ja-JP" smtClean="0"/>
              <a:pPr/>
              <a:t>‹#›</a:t>
            </a:fld>
            <a:endParaRPr lang="ja-JP" altLang="en-US"/>
          </a:p>
        </p:txBody>
      </p:sp>
      <p:sp>
        <p:nvSpPr>
          <p:cNvPr id="7" name="タイトル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294468" y="339645"/>
            <a:ext cx="7586414" cy="1002552"/>
          </a:xfrm>
        </p:spPr>
        <p:txBody>
          <a:bodyPr lIns="0" rIns="0" rtlCol="0" anchor="b">
            <a:noAutofit/>
          </a:bodyPr>
          <a:lstStyle>
            <a:lvl1pPr algn="l">
              <a:defRPr sz="3375" b="0" i="0" cap="all" baseline="0">
                <a:solidFill>
                  <a:schemeClr val="accent4">
                    <a:lumMod val="75000"/>
                  </a:schemeClr>
                </a:solidFill>
                <a:latin typeface="Meiryo UI" panose="020B0604030504040204" pitchFamily="50" charset="-128"/>
                <a:ea typeface="Meiryo UI" panose="020B0604030504040204" pitchFamily="50" charset="-128"/>
              </a:defRPr>
            </a:lvl1pPr>
          </a:lstStyle>
          <a:p>
            <a:pPr rtl="0"/>
            <a:r>
              <a:rPr lang="ja-JP" altLang="en-US" noProof="0"/>
              <a:t>ここにタイトルを入力</a:t>
            </a:r>
          </a:p>
        </p:txBody>
      </p:sp>
      <p:sp>
        <p:nvSpPr>
          <p:cNvPr id="11" name="テキスト プレースホルダー 10">
            <a:extLst>
              <a:ext uri="{FF2B5EF4-FFF2-40B4-BE49-F238E27FC236}">
                <a16:creationId xmlns:a16="http://schemas.microsoft.com/office/drawing/2014/main" id="{3D67D640-AB06-EE4B-868D-F46A30705F62}"/>
              </a:ext>
            </a:extLst>
          </p:cNvPr>
          <p:cNvSpPr>
            <a:spLocks noGrp="1"/>
          </p:cNvSpPr>
          <p:nvPr>
            <p:ph type="body" sz="quarter" idx="14" hasCustomPrompt="1"/>
          </p:nvPr>
        </p:nvSpPr>
        <p:spPr>
          <a:xfrm>
            <a:off x="294468" y="1507067"/>
            <a:ext cx="7586416" cy="4849283"/>
          </a:xfrm>
        </p:spPr>
        <p:txBody>
          <a:bodyPr lIns="0" rIns="0" rtlCol="0" anchor="t">
            <a:normAutofit/>
          </a:bodyPr>
          <a:lstStyle>
            <a:lvl1pPr marL="0" indent="0">
              <a:lnSpc>
                <a:spcPct val="100000"/>
              </a:lnSpc>
              <a:buNone/>
              <a:defRPr sz="1200">
                <a:latin typeface="Meiryo UI" panose="020B0604030504040204" pitchFamily="50" charset="-128"/>
                <a:ea typeface="Meiryo UI" panose="020B0604030504040204" pitchFamily="50" charset="-128"/>
              </a:defRPr>
            </a:lvl1pPr>
            <a:lvl2pPr marL="342900" indent="0">
              <a:lnSpc>
                <a:spcPct val="100000"/>
              </a:lnSpc>
              <a:buNone/>
              <a:defRPr sz="1200">
                <a:latin typeface="Meiryo UI" panose="020B0604030504040204" pitchFamily="50" charset="-128"/>
                <a:ea typeface="Meiryo UI" panose="020B0604030504040204" pitchFamily="50" charset="-128"/>
              </a:defRPr>
            </a:lvl2pPr>
            <a:lvl3pPr marL="685800" indent="0">
              <a:lnSpc>
                <a:spcPct val="100000"/>
              </a:lnSpc>
              <a:buNone/>
              <a:defRPr sz="1200">
                <a:latin typeface="Meiryo UI" panose="020B0604030504040204" pitchFamily="50" charset="-128"/>
                <a:ea typeface="Meiryo UI" panose="020B0604030504040204" pitchFamily="50" charset="-128"/>
              </a:defRPr>
            </a:lvl3pPr>
            <a:lvl4pPr marL="1028700" indent="0">
              <a:lnSpc>
                <a:spcPct val="100000"/>
              </a:lnSpc>
              <a:buNone/>
              <a:defRPr sz="1200">
                <a:latin typeface="Meiryo UI" panose="020B0604030504040204" pitchFamily="50" charset="-128"/>
                <a:ea typeface="Meiryo UI" panose="020B0604030504040204" pitchFamily="50" charset="-128"/>
              </a:defRPr>
            </a:lvl4pPr>
            <a:lvl5pPr marL="1371600" indent="0">
              <a:lnSpc>
                <a:spcPct val="100000"/>
              </a:lnSpc>
              <a:buNone/>
              <a:defRPr sz="1200">
                <a:latin typeface="Meiryo UI" panose="020B0604030504040204" pitchFamily="50" charset="-128"/>
                <a:ea typeface="Meiryo UI" panose="020B0604030504040204" pitchFamily="50" charset="-128"/>
              </a:defRPr>
            </a:lvl5pPr>
          </a:lstStyle>
          <a:p>
            <a:pPr lvl="0" rtl="0"/>
            <a:r>
              <a:rPr lang="ja-JP" altLang="en-US" noProof="0"/>
              <a:t>クリックしてマスター テキストのスタイルを編集</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cxnSp>
        <p:nvCxnSpPr>
          <p:cNvPr id="13" name="直線​​コネクタ(S) 12">
            <a:extLst>
              <a:ext uri="{FF2B5EF4-FFF2-40B4-BE49-F238E27FC236}">
                <a16:creationId xmlns:a16="http://schemas.microsoft.com/office/drawing/2014/main" id="{B781E455-9E6F-1B48-A537-F86699963276}"/>
              </a:ext>
            </a:extLst>
          </p:cNvPr>
          <p:cNvCxnSpPr>
            <a:cxnSpLocks/>
          </p:cNvCxnSpPr>
          <p:nvPr userDrawn="1"/>
        </p:nvCxnSpPr>
        <p:spPr>
          <a:xfrm>
            <a:off x="294467"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線​​コネクタ(S) 8">
            <a:extLst>
              <a:ext uri="{FF2B5EF4-FFF2-40B4-BE49-F238E27FC236}">
                <a16:creationId xmlns:a16="http://schemas.microsoft.com/office/drawing/2014/main" id="{2A21F7CE-A4E6-574A-B490-8FC432772886}"/>
              </a:ext>
            </a:extLst>
          </p:cNvPr>
          <p:cNvCxnSpPr>
            <a:cxnSpLocks/>
          </p:cNvCxnSpPr>
          <p:nvPr userDrawn="1"/>
        </p:nvCxnSpPr>
        <p:spPr>
          <a:xfrm>
            <a:off x="829326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25126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タイトルとコンテンツ_3">
    <p:spTree>
      <p:nvGrpSpPr>
        <p:cNvPr id="1" name=""/>
        <p:cNvGrpSpPr/>
        <p:nvPr/>
      </p:nvGrpSpPr>
      <p:grpSpPr>
        <a:xfrm>
          <a:off x="0" y="0"/>
          <a:ext cx="0" cy="0"/>
          <a:chOff x="0" y="0"/>
          <a:chExt cx="0" cy="0"/>
        </a:xfrm>
      </p:grpSpPr>
      <p:sp>
        <p:nvSpPr>
          <p:cNvPr id="3" name="日付プレースホルダー 2">
            <a:extLst>
              <a:ext uri="{FF2B5EF4-FFF2-40B4-BE49-F238E27FC236}">
                <a16:creationId xmlns:a16="http://schemas.microsoft.com/office/drawing/2014/main" id="{2062DFD1-09C0-6845-8219-0846F32EDEFA}"/>
              </a:ext>
            </a:extLst>
          </p:cNvPr>
          <p:cNvSpPr>
            <a:spLocks noGrp="1"/>
          </p:cNvSpPr>
          <p:nvPr>
            <p:ph type="dt" sz="half" idx="10"/>
          </p:nvPr>
        </p:nvSpPr>
        <p:spPr/>
        <p:txBody>
          <a:bodyPr rtlCol="0"/>
          <a:lstStyle>
            <a:lvl1pPr>
              <a:defRPr>
                <a:latin typeface="Meiryo UI" panose="020B0604030504040204" pitchFamily="50" charset="-128"/>
                <a:ea typeface="Meiryo UI" panose="020B0604030504040204" pitchFamily="50" charset="-128"/>
              </a:defRPr>
            </a:lvl1pPr>
          </a:lstStyle>
          <a:p>
            <a:fld id="{ADC58A07-8106-4370-85CA-F66E1E46183B}" type="datetime1">
              <a:rPr lang="ja-JP" altLang="en-US" smtClean="0"/>
              <a:t>2020/10/25</a:t>
            </a:fld>
            <a:endParaRPr lang="ja-JP" altLang="en-US"/>
          </a:p>
        </p:txBody>
      </p:sp>
      <p:sp>
        <p:nvSpPr>
          <p:cNvPr id="4" name="フッター プレースホルダー 3">
            <a:extLst>
              <a:ext uri="{FF2B5EF4-FFF2-40B4-BE49-F238E27FC236}">
                <a16:creationId xmlns:a16="http://schemas.microsoft.com/office/drawing/2014/main" id="{CB7D7355-C4D0-1F4D-A365-E4AF1D8FED03}"/>
              </a:ext>
            </a:extLst>
          </p:cNvPr>
          <p:cNvSpPr>
            <a:spLocks noGrp="1"/>
          </p:cNvSpPr>
          <p:nvPr>
            <p:ph type="ftr" sz="quarter" idx="11"/>
          </p:nvPr>
        </p:nvSpPr>
        <p:spPr/>
        <p:txBody>
          <a:bodyPr rtlCol="0"/>
          <a:lstStyle>
            <a:lvl1pPr>
              <a:defRPr>
                <a:latin typeface="Meiryo UI" panose="020B0604030504040204" pitchFamily="50" charset="-128"/>
                <a:ea typeface="Meiryo UI" panose="020B0604030504040204" pitchFamily="50" charset="-128"/>
              </a:defRPr>
            </a:lvl1pPr>
          </a:lstStyle>
          <a:p>
            <a:endParaRPr lang="ja-JP" altLang="en-US"/>
          </a:p>
        </p:txBody>
      </p:sp>
      <p:sp>
        <p:nvSpPr>
          <p:cNvPr id="5" name="スライド番号プレースホルダー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rtlCol="0"/>
          <a:lstStyle>
            <a:lvl1pPr>
              <a:defRPr>
                <a:latin typeface="Meiryo UI" panose="020B0604030504040204" pitchFamily="50" charset="-128"/>
                <a:ea typeface="Meiryo UI" panose="020B0604030504040204" pitchFamily="50" charset="-128"/>
              </a:defRPr>
            </a:lvl1pPr>
          </a:lstStyle>
          <a:p>
            <a:fld id="{31FEFF75-79D2-EE46-877B-299D1510E681}" type="slidenum">
              <a:rPr lang="en-US" altLang="ja-JP" smtClean="0"/>
              <a:pPr/>
              <a:t>‹#›</a:t>
            </a:fld>
            <a:endParaRPr lang="ja-JP" altLang="en-US"/>
          </a:p>
        </p:txBody>
      </p:sp>
      <p:sp>
        <p:nvSpPr>
          <p:cNvPr id="7" name="タイトル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294467" y="339645"/>
            <a:ext cx="8526801" cy="1002552"/>
          </a:xfrm>
        </p:spPr>
        <p:txBody>
          <a:bodyPr lIns="0" rIns="0" rtlCol="0" anchor="b">
            <a:noAutofit/>
          </a:bodyPr>
          <a:lstStyle>
            <a:lvl1pPr algn="l">
              <a:defRPr sz="3375" b="0" i="0" cap="all" baseline="0">
                <a:solidFill>
                  <a:schemeClr val="accent4">
                    <a:lumMod val="75000"/>
                  </a:schemeClr>
                </a:solidFill>
                <a:latin typeface="Meiryo UI" panose="020B0604030504040204" pitchFamily="50" charset="-128"/>
                <a:ea typeface="Meiryo UI" panose="020B0604030504040204" pitchFamily="50" charset="-128"/>
              </a:defRPr>
            </a:lvl1pPr>
          </a:lstStyle>
          <a:p>
            <a:pPr rtl="0"/>
            <a:r>
              <a:rPr lang="ja-JP" altLang="en-US" noProof="0"/>
              <a:t>ここにタイトルを入力</a:t>
            </a:r>
          </a:p>
        </p:txBody>
      </p:sp>
      <p:sp>
        <p:nvSpPr>
          <p:cNvPr id="11" name="テキスト プレースホルダー 10">
            <a:extLst>
              <a:ext uri="{FF2B5EF4-FFF2-40B4-BE49-F238E27FC236}">
                <a16:creationId xmlns:a16="http://schemas.microsoft.com/office/drawing/2014/main" id="{3D67D640-AB06-EE4B-868D-F46A30705F62}"/>
              </a:ext>
            </a:extLst>
          </p:cNvPr>
          <p:cNvSpPr>
            <a:spLocks noGrp="1"/>
          </p:cNvSpPr>
          <p:nvPr>
            <p:ph type="body" sz="quarter" idx="14" hasCustomPrompt="1"/>
          </p:nvPr>
        </p:nvSpPr>
        <p:spPr>
          <a:xfrm>
            <a:off x="294468" y="1507067"/>
            <a:ext cx="8526803" cy="4849283"/>
          </a:xfrm>
        </p:spPr>
        <p:txBody>
          <a:bodyPr lIns="0" rIns="0" rtlCol="0" anchor="t">
            <a:normAutofit/>
          </a:bodyPr>
          <a:lstStyle>
            <a:lvl1pPr marL="0" indent="0">
              <a:lnSpc>
                <a:spcPct val="100000"/>
              </a:lnSpc>
              <a:buNone/>
              <a:defRPr sz="1200">
                <a:latin typeface="Meiryo UI" panose="020B0604030504040204" pitchFamily="50" charset="-128"/>
                <a:ea typeface="Meiryo UI" panose="020B0604030504040204" pitchFamily="50" charset="-128"/>
              </a:defRPr>
            </a:lvl1pPr>
            <a:lvl2pPr marL="342900" indent="0">
              <a:lnSpc>
                <a:spcPct val="100000"/>
              </a:lnSpc>
              <a:buNone/>
              <a:defRPr sz="1200">
                <a:latin typeface="Meiryo UI" panose="020B0604030504040204" pitchFamily="50" charset="-128"/>
                <a:ea typeface="Meiryo UI" panose="020B0604030504040204" pitchFamily="50" charset="-128"/>
              </a:defRPr>
            </a:lvl2pPr>
            <a:lvl3pPr marL="685800" indent="0">
              <a:lnSpc>
                <a:spcPct val="100000"/>
              </a:lnSpc>
              <a:buNone/>
              <a:defRPr sz="1200">
                <a:latin typeface="Meiryo UI" panose="020B0604030504040204" pitchFamily="50" charset="-128"/>
                <a:ea typeface="Meiryo UI" panose="020B0604030504040204" pitchFamily="50" charset="-128"/>
              </a:defRPr>
            </a:lvl3pPr>
            <a:lvl4pPr marL="1028700" indent="0">
              <a:lnSpc>
                <a:spcPct val="100000"/>
              </a:lnSpc>
              <a:buNone/>
              <a:defRPr sz="1200">
                <a:latin typeface="Meiryo UI" panose="020B0604030504040204" pitchFamily="50" charset="-128"/>
                <a:ea typeface="Meiryo UI" panose="020B0604030504040204" pitchFamily="50" charset="-128"/>
              </a:defRPr>
            </a:lvl4pPr>
            <a:lvl5pPr marL="1371600" indent="0">
              <a:lnSpc>
                <a:spcPct val="100000"/>
              </a:lnSpc>
              <a:buNone/>
              <a:defRPr sz="1200">
                <a:latin typeface="Meiryo UI" panose="020B0604030504040204" pitchFamily="50" charset="-128"/>
                <a:ea typeface="Meiryo UI" panose="020B0604030504040204" pitchFamily="50" charset="-128"/>
              </a:defRPr>
            </a:lvl5pPr>
          </a:lstStyle>
          <a:p>
            <a:pPr lvl="0" rtl="0"/>
            <a:r>
              <a:rPr lang="ja-JP" altLang="en-US" noProof="0"/>
              <a:t>クリックしてマスター テキストのスタイルを編集</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cxnSp>
        <p:nvCxnSpPr>
          <p:cNvPr id="13" name="直線​​コネクタ(S) 12">
            <a:extLst>
              <a:ext uri="{FF2B5EF4-FFF2-40B4-BE49-F238E27FC236}">
                <a16:creationId xmlns:a16="http://schemas.microsoft.com/office/drawing/2014/main" id="{B781E455-9E6F-1B48-A537-F86699963276}"/>
              </a:ext>
            </a:extLst>
          </p:cNvPr>
          <p:cNvCxnSpPr>
            <a:cxnSpLocks/>
          </p:cNvCxnSpPr>
          <p:nvPr userDrawn="1"/>
        </p:nvCxnSpPr>
        <p:spPr>
          <a:xfrm>
            <a:off x="294467"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5" name="直線​​コネクタ(S) 14">
            <a:extLst>
              <a:ext uri="{FF2B5EF4-FFF2-40B4-BE49-F238E27FC236}">
                <a16:creationId xmlns:a16="http://schemas.microsoft.com/office/drawing/2014/main" id="{8CF93E56-30EE-384E-9A8A-090C645582DB}"/>
              </a:ext>
            </a:extLst>
          </p:cNvPr>
          <p:cNvCxnSpPr>
            <a:cxnSpLocks/>
          </p:cNvCxnSpPr>
          <p:nvPr userDrawn="1"/>
        </p:nvCxnSpPr>
        <p:spPr>
          <a:xfrm>
            <a:off x="294467" y="1405468"/>
            <a:ext cx="8526801"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5057285"/>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タイトルとコンテンツ_4">
    <p:spTree>
      <p:nvGrpSpPr>
        <p:cNvPr id="1" name=""/>
        <p:cNvGrpSpPr/>
        <p:nvPr/>
      </p:nvGrpSpPr>
      <p:grpSpPr>
        <a:xfrm>
          <a:off x="0" y="0"/>
          <a:ext cx="0" cy="0"/>
          <a:chOff x="0" y="0"/>
          <a:chExt cx="0" cy="0"/>
        </a:xfrm>
      </p:grpSpPr>
      <p:sp>
        <p:nvSpPr>
          <p:cNvPr id="12" name="図プレースホルダー 5">
            <a:extLst>
              <a:ext uri="{FF2B5EF4-FFF2-40B4-BE49-F238E27FC236}">
                <a16:creationId xmlns:a16="http://schemas.microsoft.com/office/drawing/2014/main" id="{91DF7114-976E-3345-A7C4-77F951EA42C4}"/>
              </a:ext>
            </a:extLst>
          </p:cNvPr>
          <p:cNvSpPr>
            <a:spLocks noGrp="1"/>
          </p:cNvSpPr>
          <p:nvPr>
            <p:ph type="pic" sz="quarter" idx="15" hasCustomPrompt="1"/>
          </p:nvPr>
        </p:nvSpPr>
        <p:spPr>
          <a:xfrm>
            <a:off x="1" y="-1"/>
            <a:ext cx="9144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rtlCol="0">
            <a:noAutofit/>
          </a:bodyPr>
          <a:lstStyle>
            <a:lvl1pPr>
              <a:defRPr>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3" name="日付プレースホルダー 2">
            <a:extLst>
              <a:ext uri="{FF2B5EF4-FFF2-40B4-BE49-F238E27FC236}">
                <a16:creationId xmlns:a16="http://schemas.microsoft.com/office/drawing/2014/main" id="{2062DFD1-09C0-6845-8219-0846F32EDEFA}"/>
              </a:ext>
            </a:extLst>
          </p:cNvPr>
          <p:cNvSpPr>
            <a:spLocks noGrp="1"/>
          </p:cNvSpPr>
          <p:nvPr>
            <p:ph type="dt" sz="half" idx="10"/>
          </p:nvPr>
        </p:nvSpPr>
        <p:spPr/>
        <p:txBody>
          <a:bodyPr rtlCol="0"/>
          <a:lstStyle>
            <a:lvl1pPr>
              <a:defRPr>
                <a:latin typeface="Meiryo UI" panose="020B0604030504040204" pitchFamily="50" charset="-128"/>
                <a:ea typeface="Meiryo UI" panose="020B0604030504040204" pitchFamily="50" charset="-128"/>
              </a:defRPr>
            </a:lvl1pPr>
          </a:lstStyle>
          <a:p>
            <a:fld id="{A84E7DF6-22EE-4DD5-9163-81B0E8A9B865}" type="datetime1">
              <a:rPr lang="ja-JP" altLang="en-US" smtClean="0"/>
              <a:t>2020/10/25</a:t>
            </a:fld>
            <a:endParaRPr lang="ja-JP" altLang="en-US"/>
          </a:p>
        </p:txBody>
      </p:sp>
      <p:sp>
        <p:nvSpPr>
          <p:cNvPr id="4" name="フッター プレースホルダー 3">
            <a:extLst>
              <a:ext uri="{FF2B5EF4-FFF2-40B4-BE49-F238E27FC236}">
                <a16:creationId xmlns:a16="http://schemas.microsoft.com/office/drawing/2014/main" id="{CB7D7355-C4D0-1F4D-A365-E4AF1D8FED03}"/>
              </a:ext>
            </a:extLst>
          </p:cNvPr>
          <p:cNvSpPr>
            <a:spLocks noGrp="1"/>
          </p:cNvSpPr>
          <p:nvPr>
            <p:ph type="ftr" sz="quarter" idx="11"/>
          </p:nvPr>
        </p:nvSpPr>
        <p:spPr/>
        <p:txBody>
          <a:bodyPr rtlCol="0"/>
          <a:lstStyle>
            <a:lvl1pPr>
              <a:defRPr>
                <a:latin typeface="Meiryo UI" panose="020B0604030504040204" pitchFamily="50" charset="-128"/>
                <a:ea typeface="Meiryo UI" panose="020B0604030504040204" pitchFamily="50" charset="-128"/>
              </a:defRPr>
            </a:lvl1pPr>
          </a:lstStyle>
          <a:p>
            <a:endParaRPr lang="ja-JP" altLang="en-US"/>
          </a:p>
        </p:txBody>
      </p:sp>
      <p:sp>
        <p:nvSpPr>
          <p:cNvPr id="5" name="スライド番号プレースホルダー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rtlCol="0"/>
          <a:lstStyle>
            <a:lvl1pPr>
              <a:defRPr>
                <a:latin typeface="Meiryo UI" panose="020B0604030504040204" pitchFamily="50" charset="-128"/>
                <a:ea typeface="Meiryo UI" panose="020B0604030504040204" pitchFamily="50" charset="-128"/>
              </a:defRPr>
            </a:lvl1pPr>
          </a:lstStyle>
          <a:p>
            <a:fld id="{31FEFF75-79D2-EE46-877B-299D1510E681}" type="slidenum">
              <a:rPr lang="en-US" altLang="ja-JP" smtClean="0"/>
              <a:pPr/>
              <a:t>‹#›</a:t>
            </a:fld>
            <a:endParaRPr lang="ja-JP" altLang="en-US"/>
          </a:p>
        </p:txBody>
      </p:sp>
      <p:sp>
        <p:nvSpPr>
          <p:cNvPr id="7" name="タイトル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220491" y="339645"/>
            <a:ext cx="7600777" cy="1002552"/>
          </a:xfrm>
        </p:spPr>
        <p:txBody>
          <a:bodyPr lIns="0" rIns="0" rtlCol="0" anchor="b">
            <a:noAutofit/>
          </a:bodyPr>
          <a:lstStyle>
            <a:lvl1pPr algn="l">
              <a:defRPr sz="3375" b="0" i="0" cap="all" baseline="0">
                <a:solidFill>
                  <a:schemeClr val="bg1"/>
                </a:solidFill>
                <a:latin typeface="Meiryo UI" panose="020B0604030504040204" pitchFamily="50" charset="-128"/>
                <a:ea typeface="Meiryo UI" panose="020B0604030504040204" pitchFamily="50" charset="-128"/>
              </a:defRPr>
            </a:lvl1pPr>
          </a:lstStyle>
          <a:p>
            <a:pPr rtl="0"/>
            <a:r>
              <a:rPr lang="ja-JP" altLang="en-US" noProof="0"/>
              <a:t>ここにタイトルを入力</a:t>
            </a:r>
          </a:p>
        </p:txBody>
      </p:sp>
      <p:sp>
        <p:nvSpPr>
          <p:cNvPr id="11" name="テキスト プレースホルダー 10">
            <a:extLst>
              <a:ext uri="{FF2B5EF4-FFF2-40B4-BE49-F238E27FC236}">
                <a16:creationId xmlns:a16="http://schemas.microsoft.com/office/drawing/2014/main" id="{3D67D640-AB06-EE4B-868D-F46A30705F62}"/>
              </a:ext>
            </a:extLst>
          </p:cNvPr>
          <p:cNvSpPr>
            <a:spLocks noGrp="1"/>
          </p:cNvSpPr>
          <p:nvPr>
            <p:ph type="body" sz="quarter" idx="14" hasCustomPrompt="1"/>
          </p:nvPr>
        </p:nvSpPr>
        <p:spPr>
          <a:xfrm>
            <a:off x="1220492" y="1507067"/>
            <a:ext cx="7600778" cy="4849283"/>
          </a:xfrm>
        </p:spPr>
        <p:txBody>
          <a:bodyPr lIns="0" rIns="0" rtlCol="0" anchor="t">
            <a:normAutofit/>
          </a:bodyPr>
          <a:lstStyle>
            <a:lvl1pPr marL="0" indent="0">
              <a:lnSpc>
                <a:spcPct val="100000"/>
              </a:lnSpc>
              <a:buNone/>
              <a:defRPr sz="1200">
                <a:solidFill>
                  <a:schemeClr val="bg1"/>
                </a:solidFill>
                <a:latin typeface="Meiryo UI" panose="020B0604030504040204" pitchFamily="50" charset="-128"/>
                <a:ea typeface="Meiryo UI" panose="020B0604030504040204" pitchFamily="50" charset="-128"/>
              </a:defRPr>
            </a:lvl1pPr>
            <a:lvl2pPr marL="342900" indent="0">
              <a:lnSpc>
                <a:spcPct val="100000"/>
              </a:lnSpc>
              <a:buNone/>
              <a:defRPr sz="1200">
                <a:solidFill>
                  <a:schemeClr val="bg1"/>
                </a:solidFill>
                <a:latin typeface="Meiryo UI" panose="020B0604030504040204" pitchFamily="50" charset="-128"/>
                <a:ea typeface="Meiryo UI" panose="020B0604030504040204" pitchFamily="50" charset="-128"/>
              </a:defRPr>
            </a:lvl2pPr>
            <a:lvl3pPr marL="685800" indent="0">
              <a:lnSpc>
                <a:spcPct val="100000"/>
              </a:lnSpc>
              <a:buNone/>
              <a:defRPr sz="1200">
                <a:solidFill>
                  <a:schemeClr val="bg1"/>
                </a:solidFill>
                <a:latin typeface="Meiryo UI" panose="020B0604030504040204" pitchFamily="50" charset="-128"/>
                <a:ea typeface="Meiryo UI" panose="020B0604030504040204" pitchFamily="50" charset="-128"/>
              </a:defRPr>
            </a:lvl3pPr>
            <a:lvl4pPr marL="1028700" indent="0">
              <a:lnSpc>
                <a:spcPct val="100000"/>
              </a:lnSpc>
              <a:buNone/>
              <a:defRPr sz="1200">
                <a:solidFill>
                  <a:schemeClr val="bg1"/>
                </a:solidFill>
                <a:latin typeface="Meiryo UI" panose="020B0604030504040204" pitchFamily="50" charset="-128"/>
                <a:ea typeface="Meiryo UI" panose="020B0604030504040204" pitchFamily="50" charset="-128"/>
              </a:defRPr>
            </a:lvl4pPr>
            <a:lvl5pPr marL="1371600" indent="0">
              <a:lnSpc>
                <a:spcPct val="100000"/>
              </a:lnSpc>
              <a:buNone/>
              <a:defRPr sz="1200">
                <a:solidFill>
                  <a:schemeClr val="bg1"/>
                </a:solidFill>
                <a:latin typeface="Meiryo UI" panose="020B0604030504040204" pitchFamily="50" charset="-128"/>
                <a:ea typeface="Meiryo UI" panose="020B0604030504040204" pitchFamily="50" charset="-128"/>
              </a:defRPr>
            </a:lvl5pPr>
          </a:lstStyle>
          <a:p>
            <a:pPr lvl="0" rtl="0"/>
            <a:r>
              <a:rPr lang="ja-JP" altLang="en-US" noProof="0"/>
              <a:t>クリックしてマスター テキストのスタイルを編集</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cxnSp>
        <p:nvCxnSpPr>
          <p:cNvPr id="13" name="直線​​コネクタ(S) 12">
            <a:extLst>
              <a:ext uri="{FF2B5EF4-FFF2-40B4-BE49-F238E27FC236}">
                <a16:creationId xmlns:a16="http://schemas.microsoft.com/office/drawing/2014/main" id="{B781E455-9E6F-1B48-A537-F86699963276}"/>
              </a:ext>
            </a:extLst>
          </p:cNvPr>
          <p:cNvCxnSpPr>
            <a:cxnSpLocks/>
          </p:cNvCxnSpPr>
          <p:nvPr userDrawn="1"/>
        </p:nvCxnSpPr>
        <p:spPr>
          <a:xfrm>
            <a:off x="294467"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線​​コネクタ(S) 8">
            <a:extLst>
              <a:ext uri="{FF2B5EF4-FFF2-40B4-BE49-F238E27FC236}">
                <a16:creationId xmlns:a16="http://schemas.microsoft.com/office/drawing/2014/main" id="{578CECE2-CD4D-4A44-927A-53FFE158AF1C}"/>
              </a:ext>
            </a:extLst>
          </p:cNvPr>
          <p:cNvCxnSpPr>
            <a:cxnSpLocks/>
          </p:cNvCxnSpPr>
          <p:nvPr userDrawn="1"/>
        </p:nvCxnSpPr>
        <p:spPr>
          <a:xfrm>
            <a:off x="850739"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8067690"/>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タイトルとコンテンツ_5">
    <p:spTree>
      <p:nvGrpSpPr>
        <p:cNvPr id="1" name=""/>
        <p:cNvGrpSpPr/>
        <p:nvPr/>
      </p:nvGrpSpPr>
      <p:grpSpPr>
        <a:xfrm>
          <a:off x="0" y="0"/>
          <a:ext cx="0" cy="0"/>
          <a:chOff x="0" y="0"/>
          <a:chExt cx="0" cy="0"/>
        </a:xfrm>
      </p:grpSpPr>
      <p:sp>
        <p:nvSpPr>
          <p:cNvPr id="10" name="図プレースホルダー 5">
            <a:extLst>
              <a:ext uri="{FF2B5EF4-FFF2-40B4-BE49-F238E27FC236}">
                <a16:creationId xmlns:a16="http://schemas.microsoft.com/office/drawing/2014/main" id="{CCA2E80D-B045-2346-9C1F-70BFBD4AF7BA}"/>
              </a:ext>
            </a:extLst>
          </p:cNvPr>
          <p:cNvSpPr>
            <a:spLocks noGrp="1"/>
          </p:cNvSpPr>
          <p:nvPr>
            <p:ph type="pic" sz="quarter" idx="15" hasCustomPrompt="1"/>
          </p:nvPr>
        </p:nvSpPr>
        <p:spPr>
          <a:xfrm>
            <a:off x="1" y="-1"/>
            <a:ext cx="9144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rtlCol="0">
            <a:noAutofit/>
          </a:bodyPr>
          <a:lstStyle>
            <a:lvl1pPr>
              <a:defRPr>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3" name="日付プレースホルダー 2">
            <a:extLst>
              <a:ext uri="{FF2B5EF4-FFF2-40B4-BE49-F238E27FC236}">
                <a16:creationId xmlns:a16="http://schemas.microsoft.com/office/drawing/2014/main" id="{2062DFD1-09C0-6845-8219-0846F32EDEFA}"/>
              </a:ext>
            </a:extLst>
          </p:cNvPr>
          <p:cNvSpPr>
            <a:spLocks noGrp="1"/>
          </p:cNvSpPr>
          <p:nvPr>
            <p:ph type="dt" sz="half" idx="10"/>
          </p:nvPr>
        </p:nvSpPr>
        <p:spPr/>
        <p:txBody>
          <a:bodyPr rtlCol="0"/>
          <a:lstStyle>
            <a:lvl1pPr>
              <a:defRPr>
                <a:latin typeface="Meiryo UI" panose="020B0604030504040204" pitchFamily="50" charset="-128"/>
                <a:ea typeface="Meiryo UI" panose="020B0604030504040204" pitchFamily="50" charset="-128"/>
              </a:defRPr>
            </a:lvl1pPr>
          </a:lstStyle>
          <a:p>
            <a:fld id="{C0C9CE5E-E402-4A55-B1D5-42C578514DA6}" type="datetime1">
              <a:rPr lang="ja-JP" altLang="en-US" smtClean="0"/>
              <a:t>2020/10/25</a:t>
            </a:fld>
            <a:endParaRPr lang="ja-JP" altLang="en-US"/>
          </a:p>
        </p:txBody>
      </p:sp>
      <p:sp>
        <p:nvSpPr>
          <p:cNvPr id="4" name="フッター プレースホルダー 3">
            <a:extLst>
              <a:ext uri="{FF2B5EF4-FFF2-40B4-BE49-F238E27FC236}">
                <a16:creationId xmlns:a16="http://schemas.microsoft.com/office/drawing/2014/main" id="{CB7D7355-C4D0-1F4D-A365-E4AF1D8FED03}"/>
              </a:ext>
            </a:extLst>
          </p:cNvPr>
          <p:cNvSpPr>
            <a:spLocks noGrp="1"/>
          </p:cNvSpPr>
          <p:nvPr>
            <p:ph type="ftr" sz="quarter" idx="11"/>
          </p:nvPr>
        </p:nvSpPr>
        <p:spPr/>
        <p:txBody>
          <a:bodyPr rtlCol="0"/>
          <a:lstStyle>
            <a:lvl1pPr>
              <a:defRPr>
                <a:latin typeface="Meiryo UI" panose="020B0604030504040204" pitchFamily="50" charset="-128"/>
                <a:ea typeface="Meiryo UI" panose="020B0604030504040204" pitchFamily="50" charset="-128"/>
              </a:defRPr>
            </a:lvl1pPr>
          </a:lstStyle>
          <a:p>
            <a:endParaRPr lang="ja-JP" altLang="en-US"/>
          </a:p>
        </p:txBody>
      </p:sp>
      <p:sp>
        <p:nvSpPr>
          <p:cNvPr id="5" name="スライド番号プレースホルダー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rtlCol="0"/>
          <a:lstStyle>
            <a:lvl1pPr>
              <a:defRPr>
                <a:latin typeface="Meiryo UI" panose="020B0604030504040204" pitchFamily="50" charset="-128"/>
                <a:ea typeface="Meiryo UI" panose="020B0604030504040204" pitchFamily="50" charset="-128"/>
              </a:defRPr>
            </a:lvl1pPr>
          </a:lstStyle>
          <a:p>
            <a:fld id="{31FEFF75-79D2-EE46-877B-299D1510E681}" type="slidenum">
              <a:rPr lang="en-US" altLang="ja-JP" smtClean="0"/>
              <a:pPr/>
              <a:t>‹#›</a:t>
            </a:fld>
            <a:endParaRPr lang="ja-JP" altLang="en-US"/>
          </a:p>
        </p:txBody>
      </p:sp>
      <p:sp>
        <p:nvSpPr>
          <p:cNvPr id="7" name="タイトル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294467" y="339645"/>
            <a:ext cx="8526801" cy="1002552"/>
          </a:xfrm>
        </p:spPr>
        <p:txBody>
          <a:bodyPr lIns="0" rIns="0" rtlCol="0" anchor="b">
            <a:noAutofit/>
          </a:bodyPr>
          <a:lstStyle>
            <a:lvl1pPr algn="l">
              <a:defRPr sz="3375" b="0" i="0" cap="all" baseline="0">
                <a:solidFill>
                  <a:schemeClr val="bg1"/>
                </a:solidFill>
                <a:latin typeface="Meiryo UI" panose="020B0604030504040204" pitchFamily="50" charset="-128"/>
                <a:ea typeface="Meiryo UI" panose="020B0604030504040204" pitchFamily="50" charset="-128"/>
              </a:defRPr>
            </a:lvl1pPr>
          </a:lstStyle>
          <a:p>
            <a:pPr rtl="0"/>
            <a:r>
              <a:rPr lang="ja-JP" altLang="en-US" noProof="0"/>
              <a:t>ここにタイトルを入力</a:t>
            </a:r>
          </a:p>
        </p:txBody>
      </p:sp>
      <p:sp>
        <p:nvSpPr>
          <p:cNvPr id="11" name="テキスト プレースホルダー 10">
            <a:extLst>
              <a:ext uri="{FF2B5EF4-FFF2-40B4-BE49-F238E27FC236}">
                <a16:creationId xmlns:a16="http://schemas.microsoft.com/office/drawing/2014/main" id="{3D67D640-AB06-EE4B-868D-F46A30705F62}"/>
              </a:ext>
            </a:extLst>
          </p:cNvPr>
          <p:cNvSpPr>
            <a:spLocks noGrp="1"/>
          </p:cNvSpPr>
          <p:nvPr>
            <p:ph type="body" sz="quarter" idx="14" hasCustomPrompt="1"/>
          </p:nvPr>
        </p:nvSpPr>
        <p:spPr>
          <a:xfrm>
            <a:off x="294468" y="1507067"/>
            <a:ext cx="8526803" cy="4849283"/>
          </a:xfrm>
        </p:spPr>
        <p:txBody>
          <a:bodyPr lIns="0" rIns="0" rtlCol="0" anchor="t">
            <a:normAutofit/>
          </a:bodyPr>
          <a:lstStyle>
            <a:lvl1pPr marL="0" indent="0">
              <a:lnSpc>
                <a:spcPct val="100000"/>
              </a:lnSpc>
              <a:buNone/>
              <a:defRPr sz="1200">
                <a:solidFill>
                  <a:schemeClr val="bg1"/>
                </a:solidFill>
                <a:latin typeface="Meiryo UI" panose="020B0604030504040204" pitchFamily="50" charset="-128"/>
                <a:ea typeface="Meiryo UI" panose="020B0604030504040204" pitchFamily="50" charset="-128"/>
              </a:defRPr>
            </a:lvl1pPr>
            <a:lvl2pPr marL="342900" indent="0">
              <a:lnSpc>
                <a:spcPct val="100000"/>
              </a:lnSpc>
              <a:buNone/>
              <a:defRPr sz="1200">
                <a:solidFill>
                  <a:schemeClr val="bg1"/>
                </a:solidFill>
                <a:latin typeface="Meiryo UI" panose="020B0604030504040204" pitchFamily="50" charset="-128"/>
                <a:ea typeface="Meiryo UI" panose="020B0604030504040204" pitchFamily="50" charset="-128"/>
              </a:defRPr>
            </a:lvl2pPr>
            <a:lvl3pPr marL="685800" indent="0">
              <a:lnSpc>
                <a:spcPct val="100000"/>
              </a:lnSpc>
              <a:buNone/>
              <a:defRPr sz="1200">
                <a:solidFill>
                  <a:schemeClr val="bg1"/>
                </a:solidFill>
                <a:latin typeface="Meiryo UI" panose="020B0604030504040204" pitchFamily="50" charset="-128"/>
                <a:ea typeface="Meiryo UI" panose="020B0604030504040204" pitchFamily="50" charset="-128"/>
              </a:defRPr>
            </a:lvl3pPr>
            <a:lvl4pPr marL="1028700" indent="0">
              <a:lnSpc>
                <a:spcPct val="100000"/>
              </a:lnSpc>
              <a:buNone/>
              <a:defRPr sz="1200">
                <a:solidFill>
                  <a:schemeClr val="bg1"/>
                </a:solidFill>
                <a:latin typeface="Meiryo UI" panose="020B0604030504040204" pitchFamily="50" charset="-128"/>
                <a:ea typeface="Meiryo UI" panose="020B0604030504040204" pitchFamily="50" charset="-128"/>
              </a:defRPr>
            </a:lvl4pPr>
            <a:lvl5pPr marL="1371600" indent="0">
              <a:lnSpc>
                <a:spcPct val="100000"/>
              </a:lnSpc>
              <a:buNone/>
              <a:defRPr sz="1200">
                <a:solidFill>
                  <a:schemeClr val="bg1"/>
                </a:solidFill>
                <a:latin typeface="Meiryo UI" panose="020B0604030504040204" pitchFamily="50" charset="-128"/>
                <a:ea typeface="Meiryo UI" panose="020B0604030504040204" pitchFamily="50" charset="-128"/>
              </a:defRPr>
            </a:lvl5pPr>
          </a:lstStyle>
          <a:p>
            <a:pPr lvl="0" rtl="0"/>
            <a:r>
              <a:rPr lang="ja-JP" altLang="en-US" noProof="0"/>
              <a:t>クリックしてマスター テキストのスタイルを編集</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cxnSp>
        <p:nvCxnSpPr>
          <p:cNvPr id="13" name="直線​​コネクタ(S) 12">
            <a:extLst>
              <a:ext uri="{FF2B5EF4-FFF2-40B4-BE49-F238E27FC236}">
                <a16:creationId xmlns:a16="http://schemas.microsoft.com/office/drawing/2014/main" id="{B781E455-9E6F-1B48-A537-F86699963276}"/>
              </a:ext>
            </a:extLst>
          </p:cNvPr>
          <p:cNvCxnSpPr>
            <a:cxnSpLocks/>
          </p:cNvCxnSpPr>
          <p:nvPr userDrawn="1"/>
        </p:nvCxnSpPr>
        <p:spPr>
          <a:xfrm>
            <a:off x="294467"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2" name="直線​​コネクタ(S) 11">
            <a:extLst>
              <a:ext uri="{FF2B5EF4-FFF2-40B4-BE49-F238E27FC236}">
                <a16:creationId xmlns:a16="http://schemas.microsoft.com/office/drawing/2014/main" id="{740B4699-8C04-D74B-BFAF-27221E81DEBB}"/>
              </a:ext>
            </a:extLst>
          </p:cNvPr>
          <p:cNvCxnSpPr>
            <a:cxnSpLocks/>
          </p:cNvCxnSpPr>
          <p:nvPr userDrawn="1"/>
        </p:nvCxnSpPr>
        <p:spPr>
          <a:xfrm>
            <a:off x="0" y="5992966"/>
            <a:ext cx="9144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3870572"/>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theme" Target="../theme/theme1.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A1902FA6-24E0-3C4A-8B7A-F529DB122871}"/>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pPr rtl="0"/>
            <a:r>
              <a:rPr lang="ja-JP" altLang="en-US" noProof="0"/>
              <a:t>マスター タイトルの書式設定</a:t>
            </a:r>
          </a:p>
        </p:txBody>
      </p:sp>
      <p:sp>
        <p:nvSpPr>
          <p:cNvPr id="3" name="テキスト プレースホルダー 2">
            <a:extLst>
              <a:ext uri="{FF2B5EF4-FFF2-40B4-BE49-F238E27FC236}">
                <a16:creationId xmlns:a16="http://schemas.microsoft.com/office/drawing/2014/main" id="{41845A71-C369-2A42-A14F-2BD1985F756C}"/>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sp>
        <p:nvSpPr>
          <p:cNvPr id="4" name="日付プレースホルダー 3">
            <a:extLst>
              <a:ext uri="{FF2B5EF4-FFF2-40B4-BE49-F238E27FC236}">
                <a16:creationId xmlns:a16="http://schemas.microsoft.com/office/drawing/2014/main" id="{30870798-FB93-8742-9A92-FA7A241AFA9B}"/>
              </a:ext>
            </a:extLst>
          </p:cNvPr>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latin typeface="Meiryo UI" panose="020B0604030504040204" pitchFamily="50" charset="-128"/>
                <a:ea typeface="Meiryo UI" panose="020B0604030504040204" pitchFamily="50" charset="-128"/>
              </a:defRPr>
            </a:lvl1pPr>
          </a:lstStyle>
          <a:p>
            <a:fld id="{EB195C50-09D6-48F5-8247-B1FF16755C7B}" type="datetime1">
              <a:rPr lang="en-US" altLang="ja-JP" noProof="0" smtClean="0"/>
              <a:pPr/>
              <a:t>10/25/2020</a:t>
            </a:fld>
            <a:endParaRPr lang="ja-JP" altLang="en-US" noProof="0">
              <a:latin typeface="Meiryo UI" panose="020B0604030504040204" pitchFamily="50" charset="-128"/>
              <a:ea typeface="Meiryo UI" panose="020B0604030504040204" pitchFamily="50" charset="-128"/>
            </a:endParaRPr>
          </a:p>
        </p:txBody>
      </p:sp>
      <p:sp>
        <p:nvSpPr>
          <p:cNvPr id="5" name="フッター プレースホルダー 4">
            <a:extLst>
              <a:ext uri="{FF2B5EF4-FFF2-40B4-BE49-F238E27FC236}">
                <a16:creationId xmlns:a16="http://schemas.microsoft.com/office/drawing/2014/main" id="{7642A715-D537-DD4B-8BE6-1E573155F1EF}"/>
              </a:ext>
            </a:extLst>
          </p:cNvPr>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latin typeface="Meiryo UI" panose="020B0604030504040204" pitchFamily="50" charset="-128"/>
                <a:ea typeface="Meiryo UI" panose="020B0604030504040204" pitchFamily="50" charset="-128"/>
              </a:defRPr>
            </a:lvl1pPr>
          </a:lstStyle>
          <a:p>
            <a:endParaRPr lang="ja-JP" altLang="en-US" noProof="0">
              <a:latin typeface="Meiryo UI" panose="020B0604030504040204" pitchFamily="50" charset="-128"/>
              <a:ea typeface="Meiryo UI" panose="020B0604030504040204" pitchFamily="50" charset="-128"/>
            </a:endParaRPr>
          </a:p>
        </p:txBody>
      </p:sp>
      <p:sp>
        <p:nvSpPr>
          <p:cNvPr id="6" name="スライド番号プレースホルダー 5">
            <a:extLst>
              <a:ext uri="{FF2B5EF4-FFF2-40B4-BE49-F238E27FC236}">
                <a16:creationId xmlns:a16="http://schemas.microsoft.com/office/drawing/2014/main" id="{7FA9E735-B191-784C-98F7-65384DACA430}"/>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latin typeface="Meiryo UI" panose="020B0604030504040204" pitchFamily="50" charset="-128"/>
                <a:ea typeface="Meiryo UI" panose="020B0604030504040204" pitchFamily="50" charset="-128"/>
              </a:defRPr>
            </a:lvl1pPr>
          </a:lstStyle>
          <a:p>
            <a:fld id="{62C6627B-E4D5-2947-8E88-B84039729B99}" type="slidenum">
              <a:rPr lang="en-US" altLang="ja-JP" noProof="0" smtClean="0"/>
              <a:pPr/>
              <a:t>‹#›</a:t>
            </a:fld>
            <a:endParaRPr lang="ja-JP" altLang="en-US" noProof="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234582933"/>
      </p:ext>
    </p:extLst>
  </p:cSld>
  <p:clrMap bg1="lt1" tx1="dk1" bg2="lt2" tx2="dk2" accent1="accent1" accent2="accent2" accent3="accent3" accent4="accent4" accent5="accent5" accent6="accent6" hlink="hlink" folHlink="folHlink"/>
  <p:sldLayoutIdLst>
    <p:sldLayoutId id="2147483669" r:id="rId1"/>
    <p:sldLayoutId id="2147483673" r:id="rId2"/>
    <p:sldLayoutId id="2147483670" r:id="rId3"/>
    <p:sldLayoutId id="2147483674" r:id="rId4"/>
    <p:sldLayoutId id="2147483661" r:id="rId5"/>
    <p:sldLayoutId id="2147483676" r:id="rId6"/>
    <p:sldLayoutId id="2147483675" r:id="rId7"/>
    <p:sldLayoutId id="2147483677" r:id="rId8"/>
    <p:sldLayoutId id="2147483678" r:id="rId9"/>
    <p:sldLayoutId id="2147483679" r:id="rId10"/>
    <p:sldLayoutId id="2147483681" r:id="rId11"/>
    <p:sldLayoutId id="2147483682" r:id="rId12"/>
    <p:sldLayoutId id="2147483686" r:id="rId13"/>
    <p:sldLayoutId id="2147483683" r:id="rId14"/>
    <p:sldLayoutId id="2147483685" r:id="rId15"/>
    <p:sldLayoutId id="2147483684" r:id="rId16"/>
    <p:sldLayoutId id="2147483680" r:id="rId17"/>
    <p:sldLayoutId id="2147483691" r:id="rId18"/>
    <p:sldLayoutId id="2147483692" r:id="rId19"/>
    <p:sldLayoutId id="2147483693" r:id="rId20"/>
    <p:sldLayoutId id="2147483694" r:id="rId21"/>
    <p:sldLayoutId id="2147483688" r:id="rId22"/>
    <p:sldLayoutId id="2147483687" r:id="rId23"/>
    <p:sldLayoutId id="2147483689" r:id="rId24"/>
    <p:sldLayoutId id="2147483690" r:id="rId25"/>
    <p:sldLayoutId id="2147483695" r:id="rId26"/>
    <p:sldLayoutId id="2147483696" r:id="rId27"/>
    <p:sldLayoutId id="2147483697" r:id="rId28"/>
    <p:sldLayoutId id="2147483698" r:id="rId29"/>
    <p:sldLayoutId id="2147483703" r:id="rId30"/>
    <p:sldLayoutId id="2147483704" r:id="rId31"/>
    <p:sldLayoutId id="2147483705" r:id="rId32"/>
    <p:sldLayoutId id="2147483706" r:id="rId33"/>
    <p:sldLayoutId id="2147483700" r:id="rId34"/>
    <p:sldLayoutId id="2147483699" r:id="rId35"/>
    <p:sldLayoutId id="2147483701" r:id="rId36"/>
    <p:sldLayoutId id="2147483702" r:id="rId37"/>
    <p:sldLayoutId id="2147483707" r:id="rId38"/>
  </p:sldLayoutIdLst>
  <p:hf sldNum="0" hdr="0" ftr="0" dt="0"/>
  <p:txStyles>
    <p:titleStyle>
      <a:lvl1pPr algn="l" defTabSz="685800" rtl="0" eaLnBrk="1" latinLnBrk="0" hangingPunct="1">
        <a:lnSpc>
          <a:spcPct val="90000"/>
        </a:lnSpc>
        <a:spcBef>
          <a:spcPct val="0"/>
        </a:spcBef>
        <a:buNone/>
        <a:defRPr kumimoji="1" sz="3300" kern="1200">
          <a:solidFill>
            <a:schemeClr val="tx1"/>
          </a:solidFill>
          <a:latin typeface="Meiryo UI" panose="020B0604030504040204" pitchFamily="50" charset="-128"/>
          <a:ea typeface="Meiryo UI" panose="020B0604030504040204" pitchFamily="50" charset="-128"/>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eiryo UI" panose="020B0604030504040204" pitchFamily="50" charset="-128"/>
          <a:ea typeface="Meiryo UI" panose="020B0604030504040204" pitchFamily="50"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eiryo UI" panose="020B0604030504040204" pitchFamily="50" charset="-128"/>
          <a:ea typeface="Meiryo UI" panose="020B0604030504040204" pitchFamily="50"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eiryo UI" panose="020B0604030504040204" pitchFamily="50" charset="-128"/>
          <a:ea typeface="Meiryo UI" panose="020B0604030504040204" pitchFamily="50"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eiryo UI" panose="020B0604030504040204" pitchFamily="50" charset="-128"/>
          <a:ea typeface="Meiryo UI" panose="020B0604030504040204" pitchFamily="50"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eiryo UI" panose="020B0604030504040204" pitchFamily="50" charset="-128"/>
          <a:ea typeface="Meiryo UI" panose="020B0604030504040204" pitchFamily="50"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p:bodyStyle>
    <p:otherStyle>
      <a:defPPr>
        <a:defRPr lang="en-US"/>
      </a:defPPr>
      <a:lvl1pPr marL="0" algn="l" defTabSz="685800" rtl="0" eaLnBrk="1" latinLnBrk="0" hangingPunct="1">
        <a:defRPr kumimoji="1" sz="1350" kern="1200">
          <a:solidFill>
            <a:schemeClr val="tx1"/>
          </a:solidFill>
          <a:latin typeface="+mn-lt"/>
          <a:ea typeface="+mn-ea"/>
          <a:cs typeface="+mn-cs"/>
        </a:defRPr>
      </a:lvl1pPr>
      <a:lvl2pPr marL="342900" algn="l" defTabSz="685800" rtl="0" eaLnBrk="1" latinLnBrk="0" hangingPunct="1">
        <a:defRPr kumimoji="1" sz="1350" kern="1200">
          <a:solidFill>
            <a:schemeClr val="tx1"/>
          </a:solidFill>
          <a:latin typeface="+mn-lt"/>
          <a:ea typeface="+mn-ea"/>
          <a:cs typeface="+mn-cs"/>
        </a:defRPr>
      </a:lvl2pPr>
      <a:lvl3pPr marL="685800" algn="l" defTabSz="685800" rtl="0" eaLnBrk="1" latinLnBrk="0" hangingPunct="1">
        <a:defRPr kumimoji="1" sz="1350" kern="1200">
          <a:solidFill>
            <a:schemeClr val="tx1"/>
          </a:solidFill>
          <a:latin typeface="+mn-lt"/>
          <a:ea typeface="+mn-ea"/>
          <a:cs typeface="+mn-cs"/>
        </a:defRPr>
      </a:lvl3pPr>
      <a:lvl4pPr marL="1028700" algn="l" defTabSz="685800" rtl="0" eaLnBrk="1" latinLnBrk="0" hangingPunct="1">
        <a:defRPr kumimoji="1" sz="1350" kern="1200">
          <a:solidFill>
            <a:schemeClr val="tx1"/>
          </a:solidFill>
          <a:latin typeface="+mn-lt"/>
          <a:ea typeface="+mn-ea"/>
          <a:cs typeface="+mn-cs"/>
        </a:defRPr>
      </a:lvl4pPr>
      <a:lvl5pPr marL="1371600" algn="l" defTabSz="685800" rtl="0" eaLnBrk="1" latinLnBrk="0" hangingPunct="1">
        <a:defRPr kumimoji="1" sz="1350" kern="1200">
          <a:solidFill>
            <a:schemeClr val="tx1"/>
          </a:solidFill>
          <a:latin typeface="+mn-lt"/>
          <a:ea typeface="+mn-ea"/>
          <a:cs typeface="+mn-cs"/>
        </a:defRPr>
      </a:lvl5pPr>
      <a:lvl6pPr marL="1714500" algn="l" defTabSz="685800" rtl="0" eaLnBrk="1" latinLnBrk="0" hangingPunct="1">
        <a:defRPr kumimoji="1" sz="1350" kern="1200">
          <a:solidFill>
            <a:schemeClr val="tx1"/>
          </a:solidFill>
          <a:latin typeface="+mn-lt"/>
          <a:ea typeface="+mn-ea"/>
          <a:cs typeface="+mn-cs"/>
        </a:defRPr>
      </a:lvl6pPr>
      <a:lvl7pPr marL="2057400" algn="l" defTabSz="685800" rtl="0" eaLnBrk="1" latinLnBrk="0" hangingPunct="1">
        <a:defRPr kumimoji="1" sz="1350" kern="1200">
          <a:solidFill>
            <a:schemeClr val="tx1"/>
          </a:solidFill>
          <a:latin typeface="+mn-lt"/>
          <a:ea typeface="+mn-ea"/>
          <a:cs typeface="+mn-cs"/>
        </a:defRPr>
      </a:lvl7pPr>
      <a:lvl8pPr marL="2400300" algn="l" defTabSz="685800" rtl="0" eaLnBrk="1" latinLnBrk="0" hangingPunct="1">
        <a:defRPr kumimoji="1" sz="1350" kern="1200">
          <a:solidFill>
            <a:schemeClr val="tx1"/>
          </a:solidFill>
          <a:latin typeface="+mn-lt"/>
          <a:ea typeface="+mn-ea"/>
          <a:cs typeface="+mn-cs"/>
        </a:defRPr>
      </a:lvl8pPr>
      <a:lvl9pPr marL="2743200" algn="l" defTabSz="685800" rtl="0" eaLnBrk="1" latinLnBrk="0" hangingPunct="1">
        <a:defRPr kumimoji="1"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5.xml"/><Relationship Id="rId4" Type="http://schemas.openxmlformats.org/officeDocument/2006/relationships/hyperlink" Target="https://github.com/aws-samples/"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38.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38.xml"/><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38.xml"/><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38.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6.xml"/><Relationship Id="rId1" Type="http://schemas.openxmlformats.org/officeDocument/2006/relationships/slideLayout" Target="../slideLayouts/slideLayout5.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38.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38.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9.xml"/><Relationship Id="rId1" Type="http://schemas.openxmlformats.org/officeDocument/2006/relationships/slideLayout" Target="../slideLayouts/slideLayout5.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38.xml"/><Relationship Id="rId5" Type="http://schemas.openxmlformats.org/officeDocument/2006/relationships/hyperlink" Target="https://pngimg.com/download/6628" TargetMode="External"/><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38.xml"/><Relationship Id="rId5" Type="http://schemas.openxmlformats.org/officeDocument/2006/relationships/hyperlink" Target="https://pngimg.com/download/6628" TargetMode="External"/><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2.xml"/><Relationship Id="rId1" Type="http://schemas.openxmlformats.org/officeDocument/2006/relationships/slideLayout" Target="../slideLayouts/slideLayout5.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hyperlink" Target="https://pngimg.com/download/6628" TargetMode="Externa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23.xml"/><Relationship Id="rId1" Type="http://schemas.openxmlformats.org/officeDocument/2006/relationships/slideLayout" Target="../slideLayouts/slideLayout5.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4.xml"/><Relationship Id="rId1" Type="http://schemas.openxmlformats.org/officeDocument/2006/relationships/slideLayout" Target="../slideLayouts/slideLayout38.xml"/><Relationship Id="rId5" Type="http://schemas.openxmlformats.org/officeDocument/2006/relationships/image" Target="../media/image23.png"/><Relationship Id="rId4" Type="http://schemas.openxmlformats.org/officeDocument/2006/relationships/image" Target="../media/image22.svg"/></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5.xml"/><Relationship Id="rId1" Type="http://schemas.openxmlformats.org/officeDocument/2006/relationships/slideLayout" Target="../slideLayouts/slideLayout5.xml"/><Relationship Id="rId4" Type="http://schemas.openxmlformats.org/officeDocument/2006/relationships/hyperlink" Target="https://publicdomainq.net/incandescent-light-bulb-0007053/" TargetMode="Externa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7.xml"/><Relationship Id="rId1" Type="http://schemas.openxmlformats.org/officeDocument/2006/relationships/slideLayout" Target="../slideLayouts/slideLayout38.xml"/></Relationships>
</file>

<file path=ppt/slides/_rels/slide28.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28.xml"/><Relationship Id="rId1" Type="http://schemas.openxmlformats.org/officeDocument/2006/relationships/slideLayout" Target="../slideLayouts/slideLayout38.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9.xml.rels><?xml version="1.0" encoding="UTF-8" standalone="yes"?>
<Relationships xmlns="http://schemas.openxmlformats.org/package/2006/relationships"><Relationship Id="rId8" Type="http://schemas.openxmlformats.org/officeDocument/2006/relationships/diagramColors" Target="../diagrams/colors5.xml"/><Relationship Id="rId3" Type="http://schemas.openxmlformats.org/officeDocument/2006/relationships/image" Target="../media/image32.png"/><Relationship Id="rId7" Type="http://schemas.openxmlformats.org/officeDocument/2006/relationships/diagramQuickStyle" Target="../diagrams/quickStyle5.xml"/><Relationship Id="rId2" Type="http://schemas.openxmlformats.org/officeDocument/2006/relationships/notesSlide" Target="../notesSlides/notesSlide29.xml"/><Relationship Id="rId1" Type="http://schemas.openxmlformats.org/officeDocument/2006/relationships/slideLayout" Target="../slideLayouts/slideLayout38.xml"/><Relationship Id="rId6" Type="http://schemas.openxmlformats.org/officeDocument/2006/relationships/diagramLayout" Target="../diagrams/layout5.xml"/><Relationship Id="rId5" Type="http://schemas.openxmlformats.org/officeDocument/2006/relationships/diagramData" Target="../diagrams/data5.xml"/><Relationship Id="rId4" Type="http://schemas.openxmlformats.org/officeDocument/2006/relationships/image" Target="../media/image33.svg"/><Relationship Id="rId9" Type="http://schemas.microsoft.com/office/2007/relationships/diagramDrawing" Target="../diagrams/drawing5.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0.xml"/><Relationship Id="rId1" Type="http://schemas.openxmlformats.org/officeDocument/2006/relationships/slideLayout" Target="../slideLayouts/slideLayout38.xml"/></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1.xml"/><Relationship Id="rId1" Type="http://schemas.openxmlformats.org/officeDocument/2006/relationships/slideLayout" Target="../slideLayouts/slideLayout38.xml"/></Relationships>
</file>

<file path=ppt/slides/_rels/slide3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2.xml"/><Relationship Id="rId1" Type="http://schemas.openxmlformats.org/officeDocument/2006/relationships/slideLayout" Target="../slideLayouts/slideLayout38.xml"/><Relationship Id="rId4" Type="http://schemas.openxmlformats.org/officeDocument/2006/relationships/image" Target="../media/image37.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8.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3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5.xml"/><Relationship Id="rId1" Type="http://schemas.openxmlformats.org/officeDocument/2006/relationships/slideLayout" Target="../slideLayouts/slideLayout38.xml"/><Relationship Id="rId5" Type="http://schemas.openxmlformats.org/officeDocument/2006/relationships/image" Target="../media/image40.png"/><Relationship Id="rId4" Type="http://schemas.openxmlformats.org/officeDocument/2006/relationships/image" Target="../media/image39.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8.xml"/></Relationships>
</file>

<file path=ppt/slides/_rels/slide38.xml.rels><?xml version="1.0" encoding="UTF-8" standalone="yes"?>
<Relationships xmlns="http://schemas.openxmlformats.org/package/2006/relationships"><Relationship Id="rId8" Type="http://schemas.openxmlformats.org/officeDocument/2006/relationships/image" Target="../media/image46.jpg"/><Relationship Id="rId3" Type="http://schemas.openxmlformats.org/officeDocument/2006/relationships/image" Target="../media/image41.emf"/><Relationship Id="rId7" Type="http://schemas.openxmlformats.org/officeDocument/2006/relationships/image" Target="../media/image45.jpg"/><Relationship Id="rId2" Type="http://schemas.openxmlformats.org/officeDocument/2006/relationships/notesSlide" Target="../notesSlides/notesSlide37.xml"/><Relationship Id="rId1" Type="http://schemas.openxmlformats.org/officeDocument/2006/relationships/slideLayout" Target="../slideLayouts/slideLayout38.xml"/><Relationship Id="rId6" Type="http://schemas.openxmlformats.org/officeDocument/2006/relationships/image" Target="../media/image44.jpg"/><Relationship Id="rId5" Type="http://schemas.openxmlformats.org/officeDocument/2006/relationships/image" Target="../media/image43.jpeg"/><Relationship Id="rId4" Type="http://schemas.openxmlformats.org/officeDocument/2006/relationships/image" Target="../media/image42.emf"/><Relationship Id="rId9" Type="http://schemas.openxmlformats.org/officeDocument/2006/relationships/image" Target="../media/image47.jpeg"/></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6.xml"/><Relationship Id="rId1" Type="http://schemas.openxmlformats.org/officeDocument/2006/relationships/slideLayout" Target="../slideLayouts/slideLayout5.xml"/><Relationship Id="rId5" Type="http://schemas.microsoft.com/office/2007/relationships/hdphoto" Target="../media/hdphoto1.wdp"/><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図プレースホルダー 21" descr="タブレットを持つ女性 ">
            <a:extLst>
              <a:ext uri="{FF2B5EF4-FFF2-40B4-BE49-F238E27FC236}">
                <a16:creationId xmlns:a16="http://schemas.microsoft.com/office/drawing/2014/main" id="{DB20DB88-CBCC-9A4A-BA0A-4807E1B8E804}"/>
              </a:ext>
            </a:extLst>
          </p:cNvPr>
          <p:cNvPicPr>
            <a:picLocks noGrp="1" noChangeAspect="1"/>
          </p:cNvPicPr>
          <p:nvPr>
            <p:ph type="pic" sz="quarter" idx="10"/>
          </p:nvPr>
        </p:nvPicPr>
        <p:blipFill rotWithShape="1">
          <a:blip r:embed="rId3" cstate="screen">
            <a:duotone>
              <a:prstClr val="black"/>
              <a:schemeClr val="accent3">
                <a:tint val="45000"/>
                <a:satMod val="400000"/>
              </a:schemeClr>
            </a:duotone>
            <a:alphaModFix amt="35000"/>
            <a:extLst>
              <a:ext uri="{28A0092B-C50C-407E-A947-70E740481C1C}">
                <a14:useLocalDpi xmlns:a14="http://schemas.microsoft.com/office/drawing/2010/main"/>
              </a:ext>
            </a:extLst>
          </a:blip>
          <a:srcRect l="4632" r="4632"/>
          <a:stretch/>
        </p:blipFill>
        <p:spPr>
          <a:xfrm>
            <a:off x="850740" y="0"/>
            <a:ext cx="8293261" cy="6858000"/>
          </a:xfrm>
        </p:spPr>
      </p:pic>
      <p:sp>
        <p:nvSpPr>
          <p:cNvPr id="6" name="テキスト プレースホルダー 5">
            <a:extLst>
              <a:ext uri="{FF2B5EF4-FFF2-40B4-BE49-F238E27FC236}">
                <a16:creationId xmlns:a16="http://schemas.microsoft.com/office/drawing/2014/main" id="{348362CB-F41D-164B-BAC7-F91A6E68A2AC}"/>
              </a:ext>
            </a:extLst>
          </p:cNvPr>
          <p:cNvSpPr>
            <a:spLocks noGrp="1"/>
          </p:cNvSpPr>
          <p:nvPr>
            <p:ph type="body" idx="13"/>
          </p:nvPr>
        </p:nvSpPr>
        <p:spPr>
          <a:xfrm>
            <a:off x="1143001" y="4821897"/>
            <a:ext cx="3134531" cy="267347"/>
          </a:xfrm>
        </p:spPr>
        <p:txBody>
          <a:bodyPr rtlCol="0">
            <a:normAutofit lnSpcReduction="10000"/>
          </a:bodyPr>
          <a:lstStyle/>
          <a:p>
            <a:r>
              <a:rPr lang="ja-JP" altLang="en-US" b="0">
                <a:latin typeface="Meiryo UI" panose="020B0604030504040204" pitchFamily="50" charset="-128"/>
              </a:rPr>
              <a:t>－ビジネスアジリティは向上するのか－</a:t>
            </a:r>
            <a:endParaRPr lang="en-US" altLang="ja-JP" b="0" dirty="0">
              <a:latin typeface="Meiryo UI" panose="020B0604030504040204" pitchFamily="50" charset="-128"/>
            </a:endParaRPr>
          </a:p>
        </p:txBody>
      </p:sp>
      <p:sp>
        <p:nvSpPr>
          <p:cNvPr id="5" name="タイトル 4">
            <a:extLst>
              <a:ext uri="{FF2B5EF4-FFF2-40B4-BE49-F238E27FC236}">
                <a16:creationId xmlns:a16="http://schemas.microsoft.com/office/drawing/2014/main" id="{99516ACA-375D-1140-8EDA-CE04AAC75809}"/>
              </a:ext>
            </a:extLst>
          </p:cNvPr>
          <p:cNvSpPr>
            <a:spLocks noGrp="1"/>
          </p:cNvSpPr>
          <p:nvPr>
            <p:ph type="ctrTitle"/>
          </p:nvPr>
        </p:nvSpPr>
        <p:spPr>
          <a:xfrm>
            <a:off x="1143000" y="2894093"/>
            <a:ext cx="7772400" cy="1790700"/>
          </a:xfrm>
        </p:spPr>
        <p:txBody>
          <a:bodyPr rtlCol="0">
            <a:normAutofit/>
          </a:bodyPr>
          <a:lstStyle/>
          <a:p>
            <a:r>
              <a:rPr lang="ja-JP" altLang="ja-JP" dirty="0"/>
              <a:t>サーバレスアーキテクチャーの適用による</a:t>
            </a:r>
            <a:br>
              <a:rPr lang="en-US" altLang="ja-JP" dirty="0"/>
            </a:br>
            <a:r>
              <a:rPr lang="ja-JP" altLang="ja-JP" dirty="0"/>
              <a:t>システム開発期間短縮効果の検証</a:t>
            </a:r>
            <a:endParaRPr lang="ja-JP" altLang="en-US" dirty="0">
              <a:latin typeface="Meiryo UI" panose="020B0604030504040204" pitchFamily="50" charset="-128"/>
              <a:ea typeface="Meiryo UI" panose="020B0604030504040204" pitchFamily="50" charset="-128"/>
            </a:endParaRPr>
          </a:p>
        </p:txBody>
      </p:sp>
      <p:sp>
        <p:nvSpPr>
          <p:cNvPr id="7" name="テキスト プレースホルダー 5">
            <a:extLst>
              <a:ext uri="{FF2B5EF4-FFF2-40B4-BE49-F238E27FC236}">
                <a16:creationId xmlns:a16="http://schemas.microsoft.com/office/drawing/2014/main" id="{43E8B2F3-F5C4-F241-B7D9-AF28B5721B9B}"/>
              </a:ext>
            </a:extLst>
          </p:cNvPr>
          <p:cNvSpPr txBox="1">
            <a:spLocks/>
          </p:cNvSpPr>
          <p:nvPr/>
        </p:nvSpPr>
        <p:spPr>
          <a:xfrm>
            <a:off x="1143000" y="5411323"/>
            <a:ext cx="5118653" cy="267347"/>
          </a:xfrm>
          <a:prstGeom prst="rect">
            <a:avLst/>
          </a:prstGeom>
        </p:spPr>
        <p:txBody>
          <a:bodyPr vert="horz" lIns="0" tIns="34290" rIns="0" bIns="34290" rtlCol="0">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i="0" kern="1200" cap="all" spc="300" baseline="0">
                <a:solidFill>
                  <a:schemeClr val="bg1"/>
                </a:solidFill>
                <a:latin typeface="Speak Pro" panose="020B0504020101020102" pitchFamily="34" charset="0"/>
                <a:ea typeface="Meiryo UI" panose="020B0604030504040204" pitchFamily="50" charset="-128"/>
                <a:cs typeface="+mn-cs"/>
              </a:defRPr>
            </a:lvl1pPr>
            <a:lvl2pPr marL="457200" indent="0" algn="l" defTabSz="914400" rtl="0" eaLnBrk="1" latinLnBrk="0" hangingPunct="1">
              <a:lnSpc>
                <a:spcPct val="90000"/>
              </a:lnSpc>
              <a:spcBef>
                <a:spcPts val="500"/>
              </a:spcBef>
              <a:buFont typeface="Arial" panose="020B0604020202020204" pitchFamily="34" charset="0"/>
              <a:buNone/>
              <a:defRPr kumimoji="1" sz="2000" kern="1200">
                <a:solidFill>
                  <a:schemeClr val="tx1">
                    <a:tint val="75000"/>
                  </a:schemeClr>
                </a:solidFill>
                <a:latin typeface="Meiryo UI" panose="020B0604030504040204" pitchFamily="50" charset="-128"/>
                <a:ea typeface="Meiryo UI" panose="020B0604030504040204" pitchFamily="50" charset="-128"/>
                <a:cs typeface="+mn-cs"/>
              </a:defRPr>
            </a:lvl2pPr>
            <a:lvl3pPr marL="914400" indent="0" algn="l" defTabSz="914400" rtl="0" eaLnBrk="1" latinLnBrk="0" hangingPunct="1">
              <a:lnSpc>
                <a:spcPct val="90000"/>
              </a:lnSpc>
              <a:spcBef>
                <a:spcPts val="500"/>
              </a:spcBef>
              <a:buFont typeface="Arial" panose="020B0604020202020204" pitchFamily="34" charset="0"/>
              <a:buNone/>
              <a:defRPr kumimoji="1" sz="1800" kern="1200">
                <a:solidFill>
                  <a:schemeClr val="tx1">
                    <a:tint val="75000"/>
                  </a:schemeClr>
                </a:solidFill>
                <a:latin typeface="Meiryo UI" panose="020B0604030504040204" pitchFamily="50" charset="-128"/>
                <a:ea typeface="Meiryo UI" panose="020B0604030504040204" pitchFamily="50" charset="-128"/>
                <a:cs typeface="+mn-cs"/>
              </a:defRPr>
            </a:lvl3pPr>
            <a:lvl4pPr marL="1371600" indent="0" algn="l" defTabSz="914400" rtl="0" eaLnBrk="1" latinLnBrk="0" hangingPunct="1">
              <a:lnSpc>
                <a:spcPct val="90000"/>
              </a:lnSpc>
              <a:spcBef>
                <a:spcPts val="500"/>
              </a:spcBef>
              <a:buFont typeface="Arial" panose="020B0604020202020204" pitchFamily="34" charset="0"/>
              <a:buNone/>
              <a:defRPr kumimoji="1" sz="1600" kern="1200">
                <a:solidFill>
                  <a:schemeClr val="tx1">
                    <a:tint val="75000"/>
                  </a:schemeClr>
                </a:solidFill>
                <a:latin typeface="Meiryo UI" panose="020B0604030504040204" pitchFamily="50" charset="-128"/>
                <a:ea typeface="Meiryo UI" panose="020B0604030504040204" pitchFamily="50" charset="-128"/>
                <a:cs typeface="+mn-cs"/>
              </a:defRPr>
            </a:lvl4pPr>
            <a:lvl5pPr marL="1828800" indent="0" algn="l" defTabSz="914400" rtl="0" eaLnBrk="1" latinLnBrk="0" hangingPunct="1">
              <a:lnSpc>
                <a:spcPct val="90000"/>
              </a:lnSpc>
              <a:spcBef>
                <a:spcPts val="500"/>
              </a:spcBef>
              <a:buFont typeface="Arial" panose="020B0604020202020204" pitchFamily="34" charset="0"/>
              <a:buNone/>
              <a:defRPr kumimoji="1" sz="1600" kern="1200">
                <a:solidFill>
                  <a:schemeClr val="tx1">
                    <a:tint val="75000"/>
                  </a:schemeClr>
                </a:solidFill>
                <a:latin typeface="Meiryo UI" panose="020B0604030504040204" pitchFamily="50" charset="-128"/>
                <a:ea typeface="Meiryo UI" panose="020B0604030504040204" pitchFamily="50" charset="-128"/>
                <a:cs typeface="+mn-cs"/>
              </a:defRPr>
            </a:lvl5pPr>
            <a:lvl6pPr marL="2286000" indent="0" algn="l" defTabSz="914400" rtl="0" eaLnBrk="1" latinLnBrk="0" hangingPunct="1">
              <a:lnSpc>
                <a:spcPct val="90000"/>
              </a:lnSpc>
              <a:spcBef>
                <a:spcPts val="500"/>
              </a:spcBef>
              <a:buFont typeface="Arial" panose="020B0604020202020204" pitchFamily="34" charset="0"/>
              <a:buNone/>
              <a:defRPr kumimoji="1"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kumimoji="1"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kumimoji="1"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kumimoji="1" sz="1600" kern="1200">
                <a:solidFill>
                  <a:schemeClr val="tx1">
                    <a:tint val="75000"/>
                  </a:schemeClr>
                </a:solidFill>
                <a:latin typeface="+mn-lt"/>
                <a:ea typeface="+mn-ea"/>
                <a:cs typeface="+mn-cs"/>
              </a:defRPr>
            </a:lvl9pPr>
          </a:lstStyle>
          <a:p>
            <a:r>
              <a:rPr lang="en-US" altLang="ja-JP" sz="1350" b="0" dirty="0">
                <a:latin typeface="Meiryo UI" panose="020B0604030504040204" pitchFamily="50" charset="-128"/>
              </a:rPr>
              <a:t>IA−001</a:t>
            </a:r>
            <a:r>
              <a:rPr lang="ja-JP" altLang="en-US" sz="1350" b="0">
                <a:latin typeface="Meiryo UI" panose="020B0604030504040204" pitchFamily="50" charset="-128"/>
              </a:rPr>
              <a:t>：サーバレスアーキテクチャーのビジネス適用</a:t>
            </a:r>
            <a:endParaRPr lang="en-US" altLang="ja-JP" sz="1350" b="0" dirty="0">
              <a:latin typeface="Meiryo UI" panose="020B0604030504040204" pitchFamily="50" charset="-128"/>
            </a:endParaRPr>
          </a:p>
        </p:txBody>
      </p:sp>
    </p:spTree>
    <p:extLst>
      <p:ext uri="{BB962C8B-B14F-4D97-AF65-F5344CB8AC3E}">
        <p14:creationId xmlns:p14="http://schemas.microsoft.com/office/powerpoint/2010/main" val="42858479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タイトル 2">
            <a:extLst>
              <a:ext uri="{FF2B5EF4-FFF2-40B4-BE49-F238E27FC236}">
                <a16:creationId xmlns:a16="http://schemas.microsoft.com/office/drawing/2014/main" id="{BE11D040-D586-3047-B6D2-7D1F41E0337A}"/>
              </a:ext>
            </a:extLst>
          </p:cNvPr>
          <p:cNvSpPr txBox="1">
            <a:spLocks/>
          </p:cNvSpPr>
          <p:nvPr/>
        </p:nvSpPr>
        <p:spPr>
          <a:xfrm>
            <a:off x="1003321" y="235457"/>
            <a:ext cx="7600777" cy="668433"/>
          </a:xfrm>
          <a:prstGeom prst="rect">
            <a:avLst/>
          </a:prstGeom>
        </p:spPr>
        <p:txBody>
          <a:bodyPr vert="horz" lIns="0" tIns="45720" rIns="0" bIns="45720" rtlCol="0" anchor="t" anchorCtr="0">
            <a:noAutofit/>
          </a:bodyPr>
          <a:lstStyle>
            <a:lvl1pPr algn="l" defTabSz="685800" rtl="0" eaLnBrk="1" latinLnBrk="0" hangingPunct="1">
              <a:lnSpc>
                <a:spcPct val="90000"/>
              </a:lnSpc>
              <a:spcBef>
                <a:spcPct val="0"/>
              </a:spcBef>
              <a:buNone/>
              <a:defRPr kumimoji="1" sz="3375" b="0" i="0" kern="1200" cap="all" baseline="0">
                <a:solidFill>
                  <a:schemeClr val="accent4">
                    <a:lumMod val="75000"/>
                  </a:schemeClr>
                </a:solidFill>
                <a:latin typeface="Meiryo UI" panose="020B0604030504040204" pitchFamily="50" charset="-128"/>
                <a:ea typeface="Meiryo UI" panose="020B0604030504040204" pitchFamily="50" charset="-128"/>
                <a:cs typeface="+mj-cs"/>
              </a:defRPr>
            </a:lvl1pPr>
          </a:lstStyle>
          <a:p>
            <a:r>
              <a:rPr lang="ja-JP" altLang="en-US" sz="2000" u="sng" dirty="0"/>
              <a:t>４．検証</a:t>
            </a:r>
            <a:endParaRPr lang="en-US" altLang="ja-JP" sz="2000" u="sng" dirty="0"/>
          </a:p>
          <a:p>
            <a:r>
              <a:rPr lang="ja-JP" altLang="en-US" sz="2000" dirty="0"/>
              <a:t>　　モデルシステムの題材</a:t>
            </a:r>
            <a:endParaRPr lang="en-US" altLang="ja-JP" sz="2000" dirty="0"/>
          </a:p>
          <a:p>
            <a:r>
              <a:rPr lang="ja-JP" altLang="en-US" sz="2000" dirty="0"/>
              <a:t>　　</a:t>
            </a:r>
            <a:br>
              <a:rPr lang="en-US" altLang="ja-JP" sz="2000" u="sng" dirty="0"/>
            </a:br>
            <a:r>
              <a:rPr lang="ja-JP" altLang="en-US" sz="2000" dirty="0"/>
              <a:t>　</a:t>
            </a:r>
          </a:p>
        </p:txBody>
      </p:sp>
      <p:pic>
        <p:nvPicPr>
          <p:cNvPr id="1026" name="Picture 2" descr="https://www.rarenippon.jp/wp-content/uploads/2019/06/190628_00-1-500x188.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0555" y="903890"/>
            <a:ext cx="8263445" cy="3004722"/>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1670463" y="3951426"/>
            <a:ext cx="6667659" cy="2308324"/>
          </a:xfrm>
          <a:prstGeom prst="rect">
            <a:avLst/>
          </a:prstGeom>
          <a:noFill/>
        </p:spPr>
        <p:txBody>
          <a:bodyPr wrap="none" lIns="91440" tIns="45720" rIns="91440" bIns="45720">
            <a:spAutoFit/>
          </a:bodyPr>
          <a:lstStyle/>
          <a:p>
            <a:pPr algn="ctr"/>
            <a:r>
              <a:rPr lang="en-US" altLang="ja-JP" sz="72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Meiryo UI" panose="020B0604030504040204" pitchFamily="50" charset="-128"/>
                <a:ea typeface="Meiryo UI" panose="020B0604030504040204" pitchFamily="50" charset="-128"/>
              </a:rPr>
              <a:t>TOKYO</a:t>
            </a:r>
            <a:r>
              <a:rPr lang="ja-JP" altLang="en-US" sz="72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Meiryo UI" panose="020B0604030504040204" pitchFamily="50" charset="-128"/>
                <a:ea typeface="Meiryo UI" panose="020B0604030504040204" pitchFamily="50" charset="-128"/>
              </a:rPr>
              <a:t>　</a:t>
            </a:r>
            <a:r>
              <a:rPr lang="en-US" altLang="ja-JP" sz="72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Meiryo UI" panose="020B0604030504040204" pitchFamily="50" charset="-128"/>
                <a:ea typeface="Meiryo UI" panose="020B0604030504040204" pitchFamily="50" charset="-128"/>
              </a:rPr>
              <a:t>2020</a:t>
            </a:r>
          </a:p>
          <a:p>
            <a:pPr algn="ctr"/>
            <a:r>
              <a:rPr lang="ja-JP" altLang="en-US" sz="72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Meiryo UI" panose="020B0604030504040204" pitchFamily="50" charset="-128"/>
                <a:ea typeface="Meiryo UI" panose="020B0604030504040204" pitchFamily="50" charset="-128"/>
              </a:rPr>
              <a:t>グッズ販売 </a:t>
            </a:r>
          </a:p>
        </p:txBody>
      </p:sp>
      <p:grpSp>
        <p:nvGrpSpPr>
          <p:cNvPr id="5" name="グループ化 4">
            <a:extLst>
              <a:ext uri="{FF2B5EF4-FFF2-40B4-BE49-F238E27FC236}">
                <a16:creationId xmlns:a16="http://schemas.microsoft.com/office/drawing/2014/main" id="{ED71639F-7B2D-4389-ADC2-E39CFD3900D6}"/>
              </a:ext>
            </a:extLst>
          </p:cNvPr>
          <p:cNvGrpSpPr/>
          <p:nvPr/>
        </p:nvGrpSpPr>
        <p:grpSpPr>
          <a:xfrm>
            <a:off x="-71832" y="150156"/>
            <a:ext cx="1011283" cy="5977052"/>
            <a:chOff x="-71832" y="150156"/>
            <a:chExt cx="1011283" cy="5977052"/>
          </a:xfrm>
        </p:grpSpPr>
        <p:grpSp>
          <p:nvGrpSpPr>
            <p:cNvPr id="6" name="グループ化 5">
              <a:extLst>
                <a:ext uri="{FF2B5EF4-FFF2-40B4-BE49-F238E27FC236}">
                  <a16:creationId xmlns:a16="http://schemas.microsoft.com/office/drawing/2014/main" id="{1514F204-7686-432A-B17F-873560F97F4E}"/>
                </a:ext>
              </a:extLst>
            </p:cNvPr>
            <p:cNvGrpSpPr/>
            <p:nvPr/>
          </p:nvGrpSpPr>
          <p:grpSpPr>
            <a:xfrm>
              <a:off x="-71832" y="150156"/>
              <a:ext cx="1011283" cy="5218718"/>
              <a:chOff x="-71832" y="150156"/>
              <a:chExt cx="1011283" cy="5218718"/>
            </a:xfrm>
          </p:grpSpPr>
          <p:sp>
            <p:nvSpPr>
              <p:cNvPr id="9" name="1 つの角を切り取った四角形 16">
                <a:extLst>
                  <a:ext uri="{FF2B5EF4-FFF2-40B4-BE49-F238E27FC236}">
                    <a16:creationId xmlns:a16="http://schemas.microsoft.com/office/drawing/2014/main" id="{5CB5366C-BD15-4585-B3EA-917C9807FBF0}"/>
                  </a:ext>
                </a:extLst>
              </p:cNvPr>
              <p:cNvSpPr/>
              <p:nvPr/>
            </p:nvSpPr>
            <p:spPr>
              <a:xfrm>
                <a:off x="0" y="150156"/>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sz="1500">
                  <a:latin typeface="Meiryo UI" panose="020B0604030504040204" pitchFamily="34" charset="-128"/>
                  <a:ea typeface="Meiryo UI" panose="020B0604030504040204" pitchFamily="34" charset="-128"/>
                </a:endParaRPr>
              </a:p>
            </p:txBody>
          </p:sp>
          <p:sp>
            <p:nvSpPr>
              <p:cNvPr id="10" name="1 つの角を切り取った四角形 17">
                <a:extLst>
                  <a:ext uri="{FF2B5EF4-FFF2-40B4-BE49-F238E27FC236}">
                    <a16:creationId xmlns:a16="http://schemas.microsoft.com/office/drawing/2014/main" id="{02197B74-5AB3-4E02-8EE8-D3CFA3650E3F}"/>
                  </a:ext>
                </a:extLst>
              </p:cNvPr>
              <p:cNvSpPr/>
              <p:nvPr/>
            </p:nvSpPr>
            <p:spPr>
              <a:xfrm>
                <a:off x="0" y="897212"/>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11" name="1 つの角を切り取った四角形 18">
                <a:extLst>
                  <a:ext uri="{FF2B5EF4-FFF2-40B4-BE49-F238E27FC236}">
                    <a16:creationId xmlns:a16="http://schemas.microsoft.com/office/drawing/2014/main" id="{7F97FA6A-F540-4B61-848B-762B1DD627E1}"/>
                  </a:ext>
                </a:extLst>
              </p:cNvPr>
              <p:cNvSpPr/>
              <p:nvPr/>
            </p:nvSpPr>
            <p:spPr>
              <a:xfrm>
                <a:off x="0" y="1644268"/>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endParaRPr kumimoji="1" lang="ja-JP" altLang="en-US" sz="1500">
                  <a:latin typeface="Meiryo UI" panose="020B0604030504040204" pitchFamily="34" charset="-128"/>
                  <a:ea typeface="Meiryo UI" panose="020B0604030504040204" pitchFamily="34" charset="-128"/>
                </a:endParaRPr>
              </a:p>
            </p:txBody>
          </p:sp>
          <p:sp>
            <p:nvSpPr>
              <p:cNvPr id="12" name="1 つの角を切り取った四角形 20">
                <a:extLst>
                  <a:ext uri="{FF2B5EF4-FFF2-40B4-BE49-F238E27FC236}">
                    <a16:creationId xmlns:a16="http://schemas.microsoft.com/office/drawing/2014/main" id="{A266242D-C559-47B5-94F7-AED0124AEF49}"/>
                  </a:ext>
                </a:extLst>
              </p:cNvPr>
              <p:cNvSpPr/>
              <p:nvPr/>
            </p:nvSpPr>
            <p:spPr>
              <a:xfrm>
                <a:off x="0" y="2400192"/>
                <a:ext cx="800100" cy="698500"/>
              </a:xfrm>
              <a:prstGeom prst="snip1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14" name="1 つの角を切り取った四角形 21">
                <a:extLst>
                  <a:ext uri="{FF2B5EF4-FFF2-40B4-BE49-F238E27FC236}">
                    <a16:creationId xmlns:a16="http://schemas.microsoft.com/office/drawing/2014/main" id="{D76CD830-03A2-479D-B975-A054A3FD47E3}"/>
                  </a:ext>
                </a:extLst>
              </p:cNvPr>
              <p:cNvSpPr/>
              <p:nvPr/>
            </p:nvSpPr>
            <p:spPr>
              <a:xfrm>
                <a:off x="0" y="3156116"/>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15" name="1 つの角を切り取った四角形 28">
                <a:extLst>
                  <a:ext uri="{FF2B5EF4-FFF2-40B4-BE49-F238E27FC236}">
                    <a16:creationId xmlns:a16="http://schemas.microsoft.com/office/drawing/2014/main" id="{BB22002D-595A-436C-99D6-8FA580E31A73}"/>
                  </a:ext>
                </a:extLst>
              </p:cNvPr>
              <p:cNvSpPr/>
              <p:nvPr/>
            </p:nvSpPr>
            <p:spPr>
              <a:xfrm>
                <a:off x="0" y="3912040"/>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en-US" altLang="ja-JP" dirty="0">
                  <a:latin typeface="Meiryo UI" panose="020B0604030504040204" pitchFamily="34" charset="-128"/>
                  <a:ea typeface="Meiryo UI" panose="020B0604030504040204" pitchFamily="34" charset="-128"/>
                </a:endParaRPr>
              </a:p>
            </p:txBody>
          </p:sp>
          <p:sp>
            <p:nvSpPr>
              <p:cNvPr id="16" name="1 つの角を切り取った四角形 29">
                <a:extLst>
                  <a:ext uri="{FF2B5EF4-FFF2-40B4-BE49-F238E27FC236}">
                    <a16:creationId xmlns:a16="http://schemas.microsoft.com/office/drawing/2014/main" id="{36973445-3AC2-4680-863F-87EAAFA6BDAE}"/>
                  </a:ext>
                </a:extLst>
              </p:cNvPr>
              <p:cNvSpPr/>
              <p:nvPr/>
            </p:nvSpPr>
            <p:spPr>
              <a:xfrm>
                <a:off x="0" y="4670374"/>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17" name="テキスト ボックス 16">
                <a:extLst>
                  <a:ext uri="{FF2B5EF4-FFF2-40B4-BE49-F238E27FC236}">
                    <a16:creationId xmlns:a16="http://schemas.microsoft.com/office/drawing/2014/main" id="{D9055729-3A3F-4540-8357-730391660526}"/>
                  </a:ext>
                </a:extLst>
              </p:cNvPr>
              <p:cNvSpPr txBox="1"/>
              <p:nvPr/>
            </p:nvSpPr>
            <p:spPr>
              <a:xfrm>
                <a:off x="-69741" y="242251"/>
                <a:ext cx="80010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１章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紹介</a:t>
                </a:r>
              </a:p>
            </p:txBody>
          </p:sp>
          <p:sp>
            <p:nvSpPr>
              <p:cNvPr id="18" name="テキスト ボックス 17">
                <a:extLst>
                  <a:ext uri="{FF2B5EF4-FFF2-40B4-BE49-F238E27FC236}">
                    <a16:creationId xmlns:a16="http://schemas.microsoft.com/office/drawing/2014/main" id="{45A0B924-925B-4A05-A025-F5FE40C15316}"/>
                  </a:ext>
                </a:extLst>
              </p:cNvPr>
              <p:cNvSpPr txBox="1"/>
              <p:nvPr/>
            </p:nvSpPr>
            <p:spPr>
              <a:xfrm>
                <a:off x="-71832" y="978331"/>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２章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問題提起</a:t>
                </a:r>
              </a:p>
            </p:txBody>
          </p:sp>
          <p:sp>
            <p:nvSpPr>
              <p:cNvPr id="19" name="テキスト ボックス 18">
                <a:extLst>
                  <a:ext uri="{FF2B5EF4-FFF2-40B4-BE49-F238E27FC236}">
                    <a16:creationId xmlns:a16="http://schemas.microsoft.com/office/drawing/2014/main" id="{D80EA90D-3F66-425D-B4BD-4EF393D0D382}"/>
                  </a:ext>
                </a:extLst>
              </p:cNvPr>
              <p:cNvSpPr txBox="1"/>
              <p:nvPr/>
            </p:nvSpPr>
            <p:spPr>
              <a:xfrm>
                <a:off x="-45389" y="1734255"/>
                <a:ext cx="98484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３章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en-US" altLang="ja-JP" sz="1500" dirty="0">
                    <a:solidFill>
                      <a:schemeClr val="bg1"/>
                    </a:solidFill>
                    <a:latin typeface="Meiryo UI" panose="020B0604030504040204" pitchFamily="34" charset="-128"/>
                    <a:ea typeface="Meiryo UI" panose="020B0604030504040204" pitchFamily="34" charset="-128"/>
                  </a:rPr>
                  <a:t>SA</a:t>
                </a:r>
                <a:r>
                  <a:rPr kumimoji="1" lang="ja-JP" altLang="en-US" sz="1500" dirty="0">
                    <a:solidFill>
                      <a:schemeClr val="bg1"/>
                    </a:solidFill>
                    <a:latin typeface="Meiryo UI" panose="020B0604030504040204" pitchFamily="34" charset="-128"/>
                    <a:ea typeface="Meiryo UI" panose="020B0604030504040204" pitchFamily="34" charset="-128"/>
                  </a:rPr>
                  <a:t>定義</a:t>
                </a:r>
              </a:p>
            </p:txBody>
          </p:sp>
          <p:sp>
            <p:nvSpPr>
              <p:cNvPr id="20" name="テキスト ボックス 19">
                <a:extLst>
                  <a:ext uri="{FF2B5EF4-FFF2-40B4-BE49-F238E27FC236}">
                    <a16:creationId xmlns:a16="http://schemas.microsoft.com/office/drawing/2014/main" id="{AE7097D7-490A-43F9-8B76-04A1C5B6FECD}"/>
                  </a:ext>
                </a:extLst>
              </p:cNvPr>
              <p:cNvSpPr txBox="1"/>
              <p:nvPr/>
            </p:nvSpPr>
            <p:spPr>
              <a:xfrm>
                <a:off x="-45389" y="2518147"/>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４章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検証</a:t>
                </a:r>
              </a:p>
            </p:txBody>
          </p:sp>
          <p:sp>
            <p:nvSpPr>
              <p:cNvPr id="21" name="テキスト ボックス 20">
                <a:extLst>
                  <a:ext uri="{FF2B5EF4-FFF2-40B4-BE49-F238E27FC236}">
                    <a16:creationId xmlns:a16="http://schemas.microsoft.com/office/drawing/2014/main" id="{666EDD3C-FE77-468F-91A6-5119C385A4A9}"/>
                  </a:ext>
                </a:extLst>
              </p:cNvPr>
              <p:cNvSpPr txBox="1"/>
              <p:nvPr/>
            </p:nvSpPr>
            <p:spPr>
              <a:xfrm>
                <a:off x="-71832" y="3243441"/>
                <a:ext cx="98484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５章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考察</a:t>
                </a:r>
              </a:p>
            </p:txBody>
          </p:sp>
          <p:sp>
            <p:nvSpPr>
              <p:cNvPr id="22" name="テキスト ボックス 21">
                <a:extLst>
                  <a:ext uri="{FF2B5EF4-FFF2-40B4-BE49-F238E27FC236}">
                    <a16:creationId xmlns:a16="http://schemas.microsoft.com/office/drawing/2014/main" id="{70DB6B3C-565A-403E-98A9-845FFF6B5CA4}"/>
                  </a:ext>
                </a:extLst>
              </p:cNvPr>
              <p:cNvSpPr txBox="1"/>
              <p:nvPr/>
            </p:nvSpPr>
            <p:spPr>
              <a:xfrm>
                <a:off x="-45389" y="3993706"/>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６章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課題</a:t>
                </a:r>
              </a:p>
            </p:txBody>
          </p:sp>
          <p:sp>
            <p:nvSpPr>
              <p:cNvPr id="23" name="テキスト ボックス 22">
                <a:extLst>
                  <a:ext uri="{FF2B5EF4-FFF2-40B4-BE49-F238E27FC236}">
                    <a16:creationId xmlns:a16="http://schemas.microsoft.com/office/drawing/2014/main" id="{15EFF1D4-6993-4AA9-9B25-FCE47EEEE315}"/>
                  </a:ext>
                </a:extLst>
              </p:cNvPr>
              <p:cNvSpPr txBox="1"/>
              <p:nvPr/>
            </p:nvSpPr>
            <p:spPr>
              <a:xfrm>
                <a:off x="-45389" y="4752627"/>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７章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展望</a:t>
                </a:r>
              </a:p>
            </p:txBody>
          </p:sp>
        </p:grpSp>
        <p:sp>
          <p:nvSpPr>
            <p:cNvPr id="7" name="1 つの角を切り取った四角形 29">
              <a:extLst>
                <a:ext uri="{FF2B5EF4-FFF2-40B4-BE49-F238E27FC236}">
                  <a16:creationId xmlns:a16="http://schemas.microsoft.com/office/drawing/2014/main" id="{41C9B56C-741B-47A8-A235-3029A01997BA}"/>
                </a:ext>
              </a:extLst>
            </p:cNvPr>
            <p:cNvSpPr/>
            <p:nvPr/>
          </p:nvSpPr>
          <p:spPr>
            <a:xfrm>
              <a:off x="0" y="5428708"/>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8" name="テキスト ボックス 7">
              <a:extLst>
                <a:ext uri="{FF2B5EF4-FFF2-40B4-BE49-F238E27FC236}">
                  <a16:creationId xmlns:a16="http://schemas.microsoft.com/office/drawing/2014/main" id="{38DA2E71-1CA5-4958-84A5-A5972614E18E}"/>
                </a:ext>
              </a:extLst>
            </p:cNvPr>
            <p:cNvSpPr txBox="1"/>
            <p:nvPr/>
          </p:nvSpPr>
          <p:spPr>
            <a:xfrm>
              <a:off x="-45389" y="5510961"/>
              <a:ext cx="984840" cy="553998"/>
            </a:xfrm>
            <a:prstGeom prst="rect">
              <a:avLst/>
            </a:prstGeom>
            <a:noFill/>
          </p:spPr>
          <p:txBody>
            <a:bodyPr wrap="square" rtlCol="0">
              <a:spAutoFit/>
            </a:bodyPr>
            <a:lstStyle/>
            <a:p>
              <a:r>
                <a:rPr kumimoji="1" lang="en-US" altLang="ja-JP" sz="1500" dirty="0">
                  <a:solidFill>
                    <a:schemeClr val="bg1"/>
                  </a:solidFill>
                  <a:latin typeface="Meiryo UI" panose="020B0604030504040204" pitchFamily="34" charset="-128"/>
                  <a:ea typeface="Meiryo UI" panose="020B0604030504040204" pitchFamily="34" charset="-128"/>
                </a:rPr>
                <a:t>8</a:t>
              </a:r>
              <a:r>
                <a:rPr kumimoji="1" lang="ja-JP" altLang="en-US" sz="1500" dirty="0">
                  <a:solidFill>
                    <a:schemeClr val="bg1"/>
                  </a:solidFill>
                  <a:latin typeface="Meiryo UI" panose="020B0604030504040204" pitchFamily="34" charset="-128"/>
                  <a:ea typeface="Meiryo UI" panose="020B0604030504040204" pitchFamily="34" charset="-128"/>
                </a:rPr>
                <a:t>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総括</a:t>
              </a:r>
            </a:p>
          </p:txBody>
        </p:sp>
      </p:grpSp>
    </p:spTree>
    <p:extLst>
      <p:ext uri="{BB962C8B-B14F-4D97-AF65-F5344CB8AC3E}">
        <p14:creationId xmlns:p14="http://schemas.microsoft.com/office/powerpoint/2010/main" val="38232829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タイトル 2">
            <a:extLst>
              <a:ext uri="{FF2B5EF4-FFF2-40B4-BE49-F238E27FC236}">
                <a16:creationId xmlns:a16="http://schemas.microsoft.com/office/drawing/2014/main" id="{BE11D040-D586-3047-B6D2-7D1F41E0337A}"/>
              </a:ext>
            </a:extLst>
          </p:cNvPr>
          <p:cNvSpPr txBox="1">
            <a:spLocks/>
          </p:cNvSpPr>
          <p:nvPr/>
        </p:nvSpPr>
        <p:spPr>
          <a:xfrm>
            <a:off x="1003321" y="235457"/>
            <a:ext cx="7600777" cy="668433"/>
          </a:xfrm>
          <a:prstGeom prst="rect">
            <a:avLst/>
          </a:prstGeom>
        </p:spPr>
        <p:txBody>
          <a:bodyPr vert="horz" lIns="0" tIns="45720" rIns="0" bIns="45720" rtlCol="0" anchor="t" anchorCtr="0">
            <a:noAutofit/>
          </a:bodyPr>
          <a:lstStyle>
            <a:lvl1pPr algn="l" defTabSz="685800" rtl="0" eaLnBrk="1" latinLnBrk="0" hangingPunct="1">
              <a:lnSpc>
                <a:spcPct val="90000"/>
              </a:lnSpc>
              <a:spcBef>
                <a:spcPct val="0"/>
              </a:spcBef>
              <a:buNone/>
              <a:defRPr kumimoji="1" sz="3375" b="0" i="0" kern="1200" cap="all" baseline="0">
                <a:solidFill>
                  <a:schemeClr val="accent4">
                    <a:lumMod val="75000"/>
                  </a:schemeClr>
                </a:solidFill>
                <a:latin typeface="Meiryo UI" panose="020B0604030504040204" pitchFamily="50" charset="-128"/>
                <a:ea typeface="Meiryo UI" panose="020B0604030504040204" pitchFamily="50" charset="-128"/>
                <a:cs typeface="+mj-cs"/>
              </a:defRPr>
            </a:lvl1pPr>
          </a:lstStyle>
          <a:p>
            <a:r>
              <a:rPr lang="ja-JP" altLang="en-US" sz="2000" u="sng" dirty="0"/>
              <a:t>４．検証</a:t>
            </a:r>
            <a:endParaRPr lang="en-US" altLang="ja-JP" sz="2000" u="sng" dirty="0"/>
          </a:p>
          <a:p>
            <a:r>
              <a:rPr lang="ja-JP" altLang="en-US" sz="2000" dirty="0"/>
              <a:t>　　モデルシステムに使用したリファレンスアーキテクチャ</a:t>
            </a:r>
            <a:br>
              <a:rPr lang="en-US" altLang="ja-JP" sz="2000" u="sng" dirty="0"/>
            </a:br>
            <a:r>
              <a:rPr lang="ja-JP" altLang="en-US" sz="2000" dirty="0"/>
              <a:t>　</a:t>
            </a:r>
          </a:p>
        </p:txBody>
      </p:sp>
      <p:pic>
        <p:nvPicPr>
          <p:cNvPr id="3" name="図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2755" y="1075764"/>
            <a:ext cx="7231343" cy="3571233"/>
          </a:xfrm>
          <a:prstGeom prst="rect">
            <a:avLst/>
          </a:prstGeom>
        </p:spPr>
      </p:pic>
      <p:sp>
        <p:nvSpPr>
          <p:cNvPr id="4" name="テキスト ボックス 3"/>
          <p:cNvSpPr txBox="1"/>
          <p:nvPr/>
        </p:nvSpPr>
        <p:spPr>
          <a:xfrm>
            <a:off x="1372755" y="4818871"/>
            <a:ext cx="7797274" cy="1077218"/>
          </a:xfrm>
          <a:prstGeom prst="rect">
            <a:avLst/>
          </a:prstGeom>
          <a:noFill/>
        </p:spPr>
        <p:txBody>
          <a:bodyPr wrap="square" rtlCol="0">
            <a:spAutoFit/>
          </a:bodyPr>
          <a:lstStyle/>
          <a:p>
            <a:r>
              <a:rPr kumimoji="1" lang="en-US" altLang="ja-JP" sz="3200" dirty="0">
                <a:latin typeface="Meiryo UI" panose="020B0604030504040204" pitchFamily="50" charset="-128"/>
                <a:ea typeface="Meiryo UI" panose="020B0604030504040204" pitchFamily="50" charset="-128"/>
                <a:hlinkClick r:id="rId4"/>
              </a:rPr>
              <a:t>https://github.com/aws-samples/</a:t>
            </a:r>
            <a:endParaRPr kumimoji="1" lang="en-US" altLang="ja-JP" sz="3200" dirty="0">
              <a:latin typeface="Meiryo UI" panose="020B0604030504040204" pitchFamily="50" charset="-128"/>
              <a:ea typeface="Meiryo UI" panose="020B0604030504040204" pitchFamily="50" charset="-128"/>
            </a:endParaRPr>
          </a:p>
          <a:p>
            <a:r>
              <a:rPr kumimoji="1" lang="en-US" altLang="ja-JP" sz="3200" dirty="0" err="1">
                <a:latin typeface="Meiryo UI" panose="020B0604030504040204" pitchFamily="50" charset="-128"/>
                <a:ea typeface="Meiryo UI" panose="020B0604030504040204" pitchFamily="50" charset="-128"/>
              </a:rPr>
              <a:t>aws</a:t>
            </a:r>
            <a:r>
              <a:rPr kumimoji="1" lang="en-US" altLang="ja-JP" sz="3200" dirty="0">
                <a:latin typeface="Meiryo UI" panose="020B0604030504040204" pitchFamily="50" charset="-128"/>
                <a:ea typeface="Meiryo UI" panose="020B0604030504040204" pitchFamily="50" charset="-128"/>
              </a:rPr>
              <a:t>-</a:t>
            </a:r>
            <a:r>
              <a:rPr kumimoji="1" lang="en-US" altLang="ja-JP" sz="3200" dirty="0" err="1">
                <a:latin typeface="Meiryo UI" panose="020B0604030504040204" pitchFamily="50" charset="-128"/>
                <a:ea typeface="Meiryo UI" panose="020B0604030504040204" pitchFamily="50" charset="-128"/>
              </a:rPr>
              <a:t>serverless</a:t>
            </a:r>
            <a:r>
              <a:rPr kumimoji="1" lang="en-US" altLang="ja-JP" sz="3200" dirty="0">
                <a:latin typeface="Meiryo UI" panose="020B0604030504040204" pitchFamily="50" charset="-128"/>
                <a:ea typeface="Meiryo UI" panose="020B0604030504040204" pitchFamily="50" charset="-128"/>
              </a:rPr>
              <a:t>-airline-booking</a:t>
            </a:r>
            <a:endParaRPr kumimoji="1" lang="ja-JP" altLang="en-US" sz="3200" dirty="0">
              <a:latin typeface="Meiryo UI" panose="020B0604030504040204" pitchFamily="50" charset="-128"/>
              <a:ea typeface="Meiryo UI" panose="020B0604030504040204" pitchFamily="50" charset="-128"/>
            </a:endParaRPr>
          </a:p>
        </p:txBody>
      </p:sp>
      <p:grpSp>
        <p:nvGrpSpPr>
          <p:cNvPr id="5" name="グループ化 4">
            <a:extLst>
              <a:ext uri="{FF2B5EF4-FFF2-40B4-BE49-F238E27FC236}">
                <a16:creationId xmlns:a16="http://schemas.microsoft.com/office/drawing/2014/main" id="{61F1F881-401A-4159-9535-6EAC5973704F}"/>
              </a:ext>
            </a:extLst>
          </p:cNvPr>
          <p:cNvGrpSpPr/>
          <p:nvPr/>
        </p:nvGrpSpPr>
        <p:grpSpPr>
          <a:xfrm>
            <a:off x="-71832" y="150156"/>
            <a:ext cx="1011283" cy="5977052"/>
            <a:chOff x="-71832" y="150156"/>
            <a:chExt cx="1011283" cy="5977052"/>
          </a:xfrm>
        </p:grpSpPr>
        <p:grpSp>
          <p:nvGrpSpPr>
            <p:cNvPr id="6" name="グループ化 5">
              <a:extLst>
                <a:ext uri="{FF2B5EF4-FFF2-40B4-BE49-F238E27FC236}">
                  <a16:creationId xmlns:a16="http://schemas.microsoft.com/office/drawing/2014/main" id="{024FFDDF-9F2F-4EA3-9905-31792EBBF3E9}"/>
                </a:ext>
              </a:extLst>
            </p:cNvPr>
            <p:cNvGrpSpPr/>
            <p:nvPr/>
          </p:nvGrpSpPr>
          <p:grpSpPr>
            <a:xfrm>
              <a:off x="-71832" y="150156"/>
              <a:ext cx="1011283" cy="5218718"/>
              <a:chOff x="-71832" y="150156"/>
              <a:chExt cx="1011283" cy="5218718"/>
            </a:xfrm>
          </p:grpSpPr>
          <p:sp>
            <p:nvSpPr>
              <p:cNvPr id="9" name="1 つの角を切り取った四角形 16">
                <a:extLst>
                  <a:ext uri="{FF2B5EF4-FFF2-40B4-BE49-F238E27FC236}">
                    <a16:creationId xmlns:a16="http://schemas.microsoft.com/office/drawing/2014/main" id="{AEBBB5F2-5910-47C4-BB59-2BCFA13C90D0}"/>
                  </a:ext>
                </a:extLst>
              </p:cNvPr>
              <p:cNvSpPr/>
              <p:nvPr/>
            </p:nvSpPr>
            <p:spPr>
              <a:xfrm>
                <a:off x="0" y="150156"/>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sz="1500">
                  <a:latin typeface="Meiryo UI" panose="020B0604030504040204" pitchFamily="34" charset="-128"/>
                  <a:ea typeface="Meiryo UI" panose="020B0604030504040204" pitchFamily="34" charset="-128"/>
                </a:endParaRPr>
              </a:p>
            </p:txBody>
          </p:sp>
          <p:sp>
            <p:nvSpPr>
              <p:cNvPr id="10" name="1 つの角を切り取った四角形 17">
                <a:extLst>
                  <a:ext uri="{FF2B5EF4-FFF2-40B4-BE49-F238E27FC236}">
                    <a16:creationId xmlns:a16="http://schemas.microsoft.com/office/drawing/2014/main" id="{47E00CFD-0756-4535-B409-A6F9E7CB6CDE}"/>
                  </a:ext>
                </a:extLst>
              </p:cNvPr>
              <p:cNvSpPr/>
              <p:nvPr/>
            </p:nvSpPr>
            <p:spPr>
              <a:xfrm>
                <a:off x="0" y="897212"/>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11" name="1 つの角を切り取った四角形 18">
                <a:extLst>
                  <a:ext uri="{FF2B5EF4-FFF2-40B4-BE49-F238E27FC236}">
                    <a16:creationId xmlns:a16="http://schemas.microsoft.com/office/drawing/2014/main" id="{097F2A7C-73E5-4D11-BB76-F17E1EA6091C}"/>
                  </a:ext>
                </a:extLst>
              </p:cNvPr>
              <p:cNvSpPr/>
              <p:nvPr/>
            </p:nvSpPr>
            <p:spPr>
              <a:xfrm>
                <a:off x="0" y="1644268"/>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endParaRPr kumimoji="1" lang="ja-JP" altLang="en-US" sz="1500">
                  <a:latin typeface="Meiryo UI" panose="020B0604030504040204" pitchFamily="34" charset="-128"/>
                  <a:ea typeface="Meiryo UI" panose="020B0604030504040204" pitchFamily="34" charset="-128"/>
                </a:endParaRPr>
              </a:p>
            </p:txBody>
          </p:sp>
          <p:sp>
            <p:nvSpPr>
              <p:cNvPr id="12" name="1 つの角を切り取った四角形 20">
                <a:extLst>
                  <a:ext uri="{FF2B5EF4-FFF2-40B4-BE49-F238E27FC236}">
                    <a16:creationId xmlns:a16="http://schemas.microsoft.com/office/drawing/2014/main" id="{B0529A8E-41B5-429B-9076-86432D0AD8DB}"/>
                  </a:ext>
                </a:extLst>
              </p:cNvPr>
              <p:cNvSpPr/>
              <p:nvPr/>
            </p:nvSpPr>
            <p:spPr>
              <a:xfrm>
                <a:off x="0" y="2400192"/>
                <a:ext cx="800100" cy="698500"/>
              </a:xfrm>
              <a:prstGeom prst="snip1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14" name="1 つの角を切り取った四角形 21">
                <a:extLst>
                  <a:ext uri="{FF2B5EF4-FFF2-40B4-BE49-F238E27FC236}">
                    <a16:creationId xmlns:a16="http://schemas.microsoft.com/office/drawing/2014/main" id="{B17A527F-F2E6-44C3-9453-A214095D77F6}"/>
                  </a:ext>
                </a:extLst>
              </p:cNvPr>
              <p:cNvSpPr/>
              <p:nvPr/>
            </p:nvSpPr>
            <p:spPr>
              <a:xfrm>
                <a:off x="0" y="3156116"/>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15" name="1 つの角を切り取った四角形 28">
                <a:extLst>
                  <a:ext uri="{FF2B5EF4-FFF2-40B4-BE49-F238E27FC236}">
                    <a16:creationId xmlns:a16="http://schemas.microsoft.com/office/drawing/2014/main" id="{0C1BFACE-4187-490E-A7B4-B617E36A9F60}"/>
                  </a:ext>
                </a:extLst>
              </p:cNvPr>
              <p:cNvSpPr/>
              <p:nvPr/>
            </p:nvSpPr>
            <p:spPr>
              <a:xfrm>
                <a:off x="0" y="3912040"/>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en-US" altLang="ja-JP" dirty="0">
                  <a:latin typeface="Meiryo UI" panose="020B0604030504040204" pitchFamily="34" charset="-128"/>
                  <a:ea typeface="Meiryo UI" panose="020B0604030504040204" pitchFamily="34" charset="-128"/>
                </a:endParaRPr>
              </a:p>
            </p:txBody>
          </p:sp>
          <p:sp>
            <p:nvSpPr>
              <p:cNvPr id="16" name="1 つの角を切り取った四角形 29">
                <a:extLst>
                  <a:ext uri="{FF2B5EF4-FFF2-40B4-BE49-F238E27FC236}">
                    <a16:creationId xmlns:a16="http://schemas.microsoft.com/office/drawing/2014/main" id="{46303AAC-0C13-47D5-8CEA-AB1082AB7177}"/>
                  </a:ext>
                </a:extLst>
              </p:cNvPr>
              <p:cNvSpPr/>
              <p:nvPr/>
            </p:nvSpPr>
            <p:spPr>
              <a:xfrm>
                <a:off x="0" y="4670374"/>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17" name="テキスト ボックス 16">
                <a:extLst>
                  <a:ext uri="{FF2B5EF4-FFF2-40B4-BE49-F238E27FC236}">
                    <a16:creationId xmlns:a16="http://schemas.microsoft.com/office/drawing/2014/main" id="{86BBCCEC-B7C2-4A35-9BE0-B8673D720EF9}"/>
                  </a:ext>
                </a:extLst>
              </p:cNvPr>
              <p:cNvSpPr txBox="1"/>
              <p:nvPr/>
            </p:nvSpPr>
            <p:spPr>
              <a:xfrm>
                <a:off x="-69741" y="242251"/>
                <a:ext cx="80010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１章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紹介</a:t>
                </a:r>
              </a:p>
            </p:txBody>
          </p:sp>
          <p:sp>
            <p:nvSpPr>
              <p:cNvPr id="18" name="テキスト ボックス 17">
                <a:extLst>
                  <a:ext uri="{FF2B5EF4-FFF2-40B4-BE49-F238E27FC236}">
                    <a16:creationId xmlns:a16="http://schemas.microsoft.com/office/drawing/2014/main" id="{00AD99A7-CF34-41D4-895C-D5FFCF3FB03B}"/>
                  </a:ext>
                </a:extLst>
              </p:cNvPr>
              <p:cNvSpPr txBox="1"/>
              <p:nvPr/>
            </p:nvSpPr>
            <p:spPr>
              <a:xfrm>
                <a:off x="-71832" y="978331"/>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２章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問題提起</a:t>
                </a:r>
              </a:p>
            </p:txBody>
          </p:sp>
          <p:sp>
            <p:nvSpPr>
              <p:cNvPr id="19" name="テキスト ボックス 18">
                <a:extLst>
                  <a:ext uri="{FF2B5EF4-FFF2-40B4-BE49-F238E27FC236}">
                    <a16:creationId xmlns:a16="http://schemas.microsoft.com/office/drawing/2014/main" id="{795937E9-F0A4-481E-BAAC-ECF3DE6C5986}"/>
                  </a:ext>
                </a:extLst>
              </p:cNvPr>
              <p:cNvSpPr txBox="1"/>
              <p:nvPr/>
            </p:nvSpPr>
            <p:spPr>
              <a:xfrm>
                <a:off x="-45389" y="1734255"/>
                <a:ext cx="98484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３章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en-US" altLang="ja-JP" sz="1500" dirty="0">
                    <a:solidFill>
                      <a:schemeClr val="bg1"/>
                    </a:solidFill>
                    <a:latin typeface="Meiryo UI" panose="020B0604030504040204" pitchFamily="34" charset="-128"/>
                    <a:ea typeface="Meiryo UI" panose="020B0604030504040204" pitchFamily="34" charset="-128"/>
                  </a:rPr>
                  <a:t>SA</a:t>
                </a:r>
                <a:r>
                  <a:rPr kumimoji="1" lang="ja-JP" altLang="en-US" sz="1500" dirty="0">
                    <a:solidFill>
                      <a:schemeClr val="bg1"/>
                    </a:solidFill>
                    <a:latin typeface="Meiryo UI" panose="020B0604030504040204" pitchFamily="34" charset="-128"/>
                    <a:ea typeface="Meiryo UI" panose="020B0604030504040204" pitchFamily="34" charset="-128"/>
                  </a:rPr>
                  <a:t>定義</a:t>
                </a:r>
              </a:p>
            </p:txBody>
          </p:sp>
          <p:sp>
            <p:nvSpPr>
              <p:cNvPr id="20" name="テキスト ボックス 19">
                <a:extLst>
                  <a:ext uri="{FF2B5EF4-FFF2-40B4-BE49-F238E27FC236}">
                    <a16:creationId xmlns:a16="http://schemas.microsoft.com/office/drawing/2014/main" id="{761AB38A-FE0B-48DE-829E-ADFB368CA56E}"/>
                  </a:ext>
                </a:extLst>
              </p:cNvPr>
              <p:cNvSpPr txBox="1"/>
              <p:nvPr/>
            </p:nvSpPr>
            <p:spPr>
              <a:xfrm>
                <a:off x="-45389" y="2518147"/>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４章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検証</a:t>
                </a:r>
              </a:p>
            </p:txBody>
          </p:sp>
          <p:sp>
            <p:nvSpPr>
              <p:cNvPr id="21" name="テキスト ボックス 20">
                <a:extLst>
                  <a:ext uri="{FF2B5EF4-FFF2-40B4-BE49-F238E27FC236}">
                    <a16:creationId xmlns:a16="http://schemas.microsoft.com/office/drawing/2014/main" id="{088348E7-BB0D-4E64-B560-03FC3B4C1168}"/>
                  </a:ext>
                </a:extLst>
              </p:cNvPr>
              <p:cNvSpPr txBox="1"/>
              <p:nvPr/>
            </p:nvSpPr>
            <p:spPr>
              <a:xfrm>
                <a:off x="-71832" y="3243441"/>
                <a:ext cx="98484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５章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考察</a:t>
                </a:r>
              </a:p>
            </p:txBody>
          </p:sp>
          <p:sp>
            <p:nvSpPr>
              <p:cNvPr id="22" name="テキスト ボックス 21">
                <a:extLst>
                  <a:ext uri="{FF2B5EF4-FFF2-40B4-BE49-F238E27FC236}">
                    <a16:creationId xmlns:a16="http://schemas.microsoft.com/office/drawing/2014/main" id="{A60C9F16-D2C0-45D6-AD14-16FA1F9EB7C8}"/>
                  </a:ext>
                </a:extLst>
              </p:cNvPr>
              <p:cNvSpPr txBox="1"/>
              <p:nvPr/>
            </p:nvSpPr>
            <p:spPr>
              <a:xfrm>
                <a:off x="-45389" y="3993706"/>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６章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課題</a:t>
                </a:r>
              </a:p>
            </p:txBody>
          </p:sp>
          <p:sp>
            <p:nvSpPr>
              <p:cNvPr id="23" name="テキスト ボックス 22">
                <a:extLst>
                  <a:ext uri="{FF2B5EF4-FFF2-40B4-BE49-F238E27FC236}">
                    <a16:creationId xmlns:a16="http://schemas.microsoft.com/office/drawing/2014/main" id="{08AB0F2A-AE6E-4E9A-B8F6-005F78FD4DD6}"/>
                  </a:ext>
                </a:extLst>
              </p:cNvPr>
              <p:cNvSpPr txBox="1"/>
              <p:nvPr/>
            </p:nvSpPr>
            <p:spPr>
              <a:xfrm>
                <a:off x="-45389" y="4752627"/>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７章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展望</a:t>
                </a:r>
              </a:p>
            </p:txBody>
          </p:sp>
        </p:grpSp>
        <p:sp>
          <p:nvSpPr>
            <p:cNvPr id="7" name="1 つの角を切り取った四角形 29">
              <a:extLst>
                <a:ext uri="{FF2B5EF4-FFF2-40B4-BE49-F238E27FC236}">
                  <a16:creationId xmlns:a16="http://schemas.microsoft.com/office/drawing/2014/main" id="{FC494294-B6FA-4C65-85D3-F5DF5BAC84F6}"/>
                </a:ext>
              </a:extLst>
            </p:cNvPr>
            <p:cNvSpPr/>
            <p:nvPr/>
          </p:nvSpPr>
          <p:spPr>
            <a:xfrm>
              <a:off x="0" y="5428708"/>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8" name="テキスト ボックス 7">
              <a:extLst>
                <a:ext uri="{FF2B5EF4-FFF2-40B4-BE49-F238E27FC236}">
                  <a16:creationId xmlns:a16="http://schemas.microsoft.com/office/drawing/2014/main" id="{0856CCDF-DF12-4F6B-9547-1D1BF4C4F2A6}"/>
                </a:ext>
              </a:extLst>
            </p:cNvPr>
            <p:cNvSpPr txBox="1"/>
            <p:nvPr/>
          </p:nvSpPr>
          <p:spPr>
            <a:xfrm>
              <a:off x="-45389" y="5510961"/>
              <a:ext cx="984840" cy="553998"/>
            </a:xfrm>
            <a:prstGeom prst="rect">
              <a:avLst/>
            </a:prstGeom>
            <a:noFill/>
          </p:spPr>
          <p:txBody>
            <a:bodyPr wrap="square" rtlCol="0">
              <a:spAutoFit/>
            </a:bodyPr>
            <a:lstStyle/>
            <a:p>
              <a:r>
                <a:rPr kumimoji="1" lang="en-US" altLang="ja-JP" sz="1500" dirty="0">
                  <a:solidFill>
                    <a:schemeClr val="bg1"/>
                  </a:solidFill>
                  <a:latin typeface="Meiryo UI" panose="020B0604030504040204" pitchFamily="34" charset="-128"/>
                  <a:ea typeface="Meiryo UI" panose="020B0604030504040204" pitchFamily="34" charset="-128"/>
                </a:rPr>
                <a:t>8</a:t>
              </a:r>
              <a:r>
                <a:rPr kumimoji="1" lang="ja-JP" altLang="en-US" sz="1500" dirty="0">
                  <a:solidFill>
                    <a:schemeClr val="bg1"/>
                  </a:solidFill>
                  <a:latin typeface="Meiryo UI" panose="020B0604030504040204" pitchFamily="34" charset="-128"/>
                  <a:ea typeface="Meiryo UI" panose="020B0604030504040204" pitchFamily="34" charset="-128"/>
                </a:rPr>
                <a:t>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総括</a:t>
              </a:r>
            </a:p>
          </p:txBody>
        </p:sp>
      </p:grpSp>
    </p:spTree>
    <p:extLst>
      <p:ext uri="{BB962C8B-B14F-4D97-AF65-F5344CB8AC3E}">
        <p14:creationId xmlns:p14="http://schemas.microsoft.com/office/powerpoint/2010/main" val="7945211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1"/>
          <p:cNvSpPr txBox="1">
            <a:spLocks noGrp="1"/>
          </p:cNvSpPr>
          <p:nvPr>
            <p:ph type="ctrTitle"/>
          </p:nvPr>
        </p:nvSpPr>
        <p:spPr>
          <a:xfrm>
            <a:off x="1003321" y="235457"/>
            <a:ext cx="7600777" cy="738904"/>
          </a:xfrm>
          <a:prstGeom prst="rect">
            <a:avLst/>
          </a:prstGeom>
          <a:noFill/>
          <a:ln>
            <a:noFill/>
          </a:ln>
        </p:spPr>
        <p:txBody>
          <a:bodyPr spcFirstLastPara="1" wrap="square" lIns="0" tIns="45700" rIns="0" bIns="45700" anchor="t" anchorCtr="0">
            <a:noAutofit/>
          </a:bodyPr>
          <a:lstStyle/>
          <a:p>
            <a:pPr marL="0" lvl="0" indent="0" algn="l" rtl="0">
              <a:lnSpc>
                <a:spcPct val="90000"/>
              </a:lnSpc>
              <a:spcBef>
                <a:spcPts val="0"/>
              </a:spcBef>
              <a:spcAft>
                <a:spcPts val="0"/>
              </a:spcAft>
              <a:buClr>
                <a:srgbClr val="024793"/>
              </a:buClr>
              <a:buSzPts val="2000"/>
              <a:buFont typeface="Arial"/>
              <a:buNone/>
            </a:pPr>
            <a:r>
              <a:rPr lang="ja-JP" sz="2000" u="sng">
                <a:latin typeface="Meiryo UI" panose="020B0604030504040204" pitchFamily="50" charset="-128"/>
                <a:ea typeface="Meiryo UI" panose="020B0604030504040204" pitchFamily="50" charset="-128"/>
              </a:rPr>
              <a:t>４．検証</a:t>
            </a:r>
            <a:br>
              <a:rPr lang="ja-JP" sz="2000" u="sng">
                <a:latin typeface="Meiryo UI" panose="020B0604030504040204" pitchFamily="50" charset="-128"/>
                <a:ea typeface="Meiryo UI" panose="020B0604030504040204" pitchFamily="50" charset="-128"/>
              </a:rPr>
            </a:br>
            <a:r>
              <a:rPr lang="ja-JP" sz="2000">
                <a:latin typeface="Meiryo UI" panose="020B0604030504040204" pitchFamily="50" charset="-128"/>
                <a:ea typeface="Meiryo UI" panose="020B0604030504040204" pitchFamily="50" charset="-128"/>
              </a:rPr>
              <a:t>　　モデルシステムのシステム構成</a:t>
            </a:r>
            <a:br>
              <a:rPr lang="ja-JP" sz="2000" u="sng">
                <a:latin typeface="Meiryo UI" panose="020B0604030504040204" pitchFamily="50" charset="-128"/>
                <a:ea typeface="Meiryo UI" panose="020B0604030504040204" pitchFamily="50" charset="-128"/>
              </a:rPr>
            </a:br>
            <a:r>
              <a:rPr lang="ja-JP" sz="2000">
                <a:latin typeface="Meiryo UI" panose="020B0604030504040204" pitchFamily="50" charset="-128"/>
                <a:ea typeface="Meiryo UI" panose="020B0604030504040204" pitchFamily="50" charset="-128"/>
              </a:rPr>
              <a:t>　</a:t>
            </a:r>
            <a:endParaRPr>
              <a:latin typeface="Meiryo UI" panose="020B0604030504040204" pitchFamily="50" charset="-128"/>
              <a:ea typeface="Meiryo UI" panose="020B0604030504040204" pitchFamily="50" charset="-128"/>
            </a:endParaRPr>
          </a:p>
        </p:txBody>
      </p:sp>
      <p:pic>
        <p:nvPicPr>
          <p:cNvPr id="364" name="Google Shape;364;p1" descr="スクリーンショット, 抽象, 地図 が含まれている画像  自動的に生成された説明"/>
          <p:cNvPicPr preferRelativeResize="0"/>
          <p:nvPr/>
        </p:nvPicPr>
        <p:blipFill rotWithShape="1">
          <a:blip r:embed="rId3">
            <a:alphaModFix/>
          </a:blip>
          <a:srcRect/>
          <a:stretch/>
        </p:blipFill>
        <p:spPr>
          <a:xfrm>
            <a:off x="2275487" y="1077132"/>
            <a:ext cx="6359403" cy="5687879"/>
          </a:xfrm>
          <a:prstGeom prst="rect">
            <a:avLst/>
          </a:prstGeom>
          <a:noFill/>
          <a:ln>
            <a:noFill/>
          </a:ln>
        </p:spPr>
      </p:pic>
      <p:sp>
        <p:nvSpPr>
          <p:cNvPr id="365" name="Google Shape;365;p1"/>
          <p:cNvSpPr/>
          <p:nvPr/>
        </p:nvSpPr>
        <p:spPr>
          <a:xfrm>
            <a:off x="3645650" y="2270503"/>
            <a:ext cx="4300330" cy="1619571"/>
          </a:xfrm>
          <a:prstGeom prst="rect">
            <a:avLst/>
          </a:prstGeom>
          <a:noFill/>
          <a:ln w="28575"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366" name="Google Shape;366;p1"/>
          <p:cNvSpPr/>
          <p:nvPr/>
        </p:nvSpPr>
        <p:spPr>
          <a:xfrm>
            <a:off x="4516095" y="4587497"/>
            <a:ext cx="4234713" cy="2208509"/>
          </a:xfrm>
          <a:prstGeom prst="rect">
            <a:avLst/>
          </a:prstGeom>
          <a:noFill/>
          <a:ln w="28575"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grpSp>
        <p:nvGrpSpPr>
          <p:cNvPr id="24" name="グループ化 23">
            <a:extLst>
              <a:ext uri="{FF2B5EF4-FFF2-40B4-BE49-F238E27FC236}">
                <a16:creationId xmlns:a16="http://schemas.microsoft.com/office/drawing/2014/main" id="{192BFBAB-3925-40F0-95A7-A4F7422E2854}"/>
              </a:ext>
            </a:extLst>
          </p:cNvPr>
          <p:cNvGrpSpPr/>
          <p:nvPr/>
        </p:nvGrpSpPr>
        <p:grpSpPr>
          <a:xfrm>
            <a:off x="-71832" y="150156"/>
            <a:ext cx="1011283" cy="5977052"/>
            <a:chOff x="-71832" y="150156"/>
            <a:chExt cx="1011283" cy="5977052"/>
          </a:xfrm>
        </p:grpSpPr>
        <p:grpSp>
          <p:nvGrpSpPr>
            <p:cNvPr id="25" name="グループ化 24">
              <a:extLst>
                <a:ext uri="{FF2B5EF4-FFF2-40B4-BE49-F238E27FC236}">
                  <a16:creationId xmlns:a16="http://schemas.microsoft.com/office/drawing/2014/main" id="{33719D82-E3C5-4843-9112-5B0E8BA54FC7}"/>
                </a:ext>
              </a:extLst>
            </p:cNvPr>
            <p:cNvGrpSpPr/>
            <p:nvPr/>
          </p:nvGrpSpPr>
          <p:grpSpPr>
            <a:xfrm>
              <a:off x="-71832" y="150156"/>
              <a:ext cx="1011283" cy="5218718"/>
              <a:chOff x="-71832" y="150156"/>
              <a:chExt cx="1011283" cy="5218718"/>
            </a:xfrm>
          </p:grpSpPr>
          <p:sp>
            <p:nvSpPr>
              <p:cNvPr id="28" name="1 つの角を切り取った四角形 16">
                <a:extLst>
                  <a:ext uri="{FF2B5EF4-FFF2-40B4-BE49-F238E27FC236}">
                    <a16:creationId xmlns:a16="http://schemas.microsoft.com/office/drawing/2014/main" id="{B72FF053-05DA-4EE2-B98F-90DDC1AC2773}"/>
                  </a:ext>
                </a:extLst>
              </p:cNvPr>
              <p:cNvSpPr/>
              <p:nvPr/>
            </p:nvSpPr>
            <p:spPr>
              <a:xfrm>
                <a:off x="0" y="150156"/>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sz="1500">
                  <a:latin typeface="Meiryo UI" panose="020B0604030504040204" pitchFamily="34" charset="-128"/>
                  <a:ea typeface="Meiryo UI" panose="020B0604030504040204" pitchFamily="34" charset="-128"/>
                </a:endParaRPr>
              </a:p>
            </p:txBody>
          </p:sp>
          <p:sp>
            <p:nvSpPr>
              <p:cNvPr id="29" name="1 つの角を切り取った四角形 17">
                <a:extLst>
                  <a:ext uri="{FF2B5EF4-FFF2-40B4-BE49-F238E27FC236}">
                    <a16:creationId xmlns:a16="http://schemas.microsoft.com/office/drawing/2014/main" id="{36BB1CDC-ABFD-4605-A798-4460952A3CD2}"/>
                  </a:ext>
                </a:extLst>
              </p:cNvPr>
              <p:cNvSpPr/>
              <p:nvPr/>
            </p:nvSpPr>
            <p:spPr>
              <a:xfrm>
                <a:off x="0" y="897212"/>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30" name="1 つの角を切り取った四角形 18">
                <a:extLst>
                  <a:ext uri="{FF2B5EF4-FFF2-40B4-BE49-F238E27FC236}">
                    <a16:creationId xmlns:a16="http://schemas.microsoft.com/office/drawing/2014/main" id="{E8031B9C-B952-4BD3-90A3-3A74DBE857DE}"/>
                  </a:ext>
                </a:extLst>
              </p:cNvPr>
              <p:cNvSpPr/>
              <p:nvPr/>
            </p:nvSpPr>
            <p:spPr>
              <a:xfrm>
                <a:off x="0" y="1644268"/>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endParaRPr kumimoji="1" lang="ja-JP" altLang="en-US" sz="1500">
                  <a:latin typeface="Meiryo UI" panose="020B0604030504040204" pitchFamily="34" charset="-128"/>
                  <a:ea typeface="Meiryo UI" panose="020B0604030504040204" pitchFamily="34" charset="-128"/>
                </a:endParaRPr>
              </a:p>
            </p:txBody>
          </p:sp>
          <p:sp>
            <p:nvSpPr>
              <p:cNvPr id="31" name="1 つの角を切り取った四角形 20">
                <a:extLst>
                  <a:ext uri="{FF2B5EF4-FFF2-40B4-BE49-F238E27FC236}">
                    <a16:creationId xmlns:a16="http://schemas.microsoft.com/office/drawing/2014/main" id="{2E00202A-6787-4872-8AE0-BC309A940F84}"/>
                  </a:ext>
                </a:extLst>
              </p:cNvPr>
              <p:cNvSpPr/>
              <p:nvPr/>
            </p:nvSpPr>
            <p:spPr>
              <a:xfrm>
                <a:off x="0" y="2400192"/>
                <a:ext cx="800100" cy="698500"/>
              </a:xfrm>
              <a:prstGeom prst="snip1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32" name="1 つの角を切り取った四角形 21">
                <a:extLst>
                  <a:ext uri="{FF2B5EF4-FFF2-40B4-BE49-F238E27FC236}">
                    <a16:creationId xmlns:a16="http://schemas.microsoft.com/office/drawing/2014/main" id="{BFBD7ACE-9AB0-4EAE-B1D8-64D8E968047C}"/>
                  </a:ext>
                </a:extLst>
              </p:cNvPr>
              <p:cNvSpPr/>
              <p:nvPr/>
            </p:nvSpPr>
            <p:spPr>
              <a:xfrm>
                <a:off x="0" y="3156116"/>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33" name="1 つの角を切り取った四角形 28">
                <a:extLst>
                  <a:ext uri="{FF2B5EF4-FFF2-40B4-BE49-F238E27FC236}">
                    <a16:creationId xmlns:a16="http://schemas.microsoft.com/office/drawing/2014/main" id="{B689D0A8-A32B-4F51-B217-3AAC9FE171FB}"/>
                  </a:ext>
                </a:extLst>
              </p:cNvPr>
              <p:cNvSpPr/>
              <p:nvPr/>
            </p:nvSpPr>
            <p:spPr>
              <a:xfrm>
                <a:off x="0" y="3912040"/>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en-US" altLang="ja-JP" dirty="0">
                  <a:latin typeface="Meiryo UI" panose="020B0604030504040204" pitchFamily="34" charset="-128"/>
                  <a:ea typeface="Meiryo UI" panose="020B0604030504040204" pitchFamily="34" charset="-128"/>
                </a:endParaRPr>
              </a:p>
            </p:txBody>
          </p:sp>
          <p:sp>
            <p:nvSpPr>
              <p:cNvPr id="34" name="1 つの角を切り取った四角形 29">
                <a:extLst>
                  <a:ext uri="{FF2B5EF4-FFF2-40B4-BE49-F238E27FC236}">
                    <a16:creationId xmlns:a16="http://schemas.microsoft.com/office/drawing/2014/main" id="{0DEFEF5A-C636-4105-820C-B5D0BB33ED23}"/>
                  </a:ext>
                </a:extLst>
              </p:cNvPr>
              <p:cNvSpPr/>
              <p:nvPr/>
            </p:nvSpPr>
            <p:spPr>
              <a:xfrm>
                <a:off x="0" y="4670374"/>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35" name="テキスト ボックス 34">
                <a:extLst>
                  <a:ext uri="{FF2B5EF4-FFF2-40B4-BE49-F238E27FC236}">
                    <a16:creationId xmlns:a16="http://schemas.microsoft.com/office/drawing/2014/main" id="{3C2ACA10-54F2-4481-BA59-96ABCCACC9D9}"/>
                  </a:ext>
                </a:extLst>
              </p:cNvPr>
              <p:cNvSpPr txBox="1"/>
              <p:nvPr/>
            </p:nvSpPr>
            <p:spPr>
              <a:xfrm>
                <a:off x="-69741" y="242251"/>
                <a:ext cx="80010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１章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紹介</a:t>
                </a:r>
              </a:p>
            </p:txBody>
          </p:sp>
          <p:sp>
            <p:nvSpPr>
              <p:cNvPr id="36" name="テキスト ボックス 35">
                <a:extLst>
                  <a:ext uri="{FF2B5EF4-FFF2-40B4-BE49-F238E27FC236}">
                    <a16:creationId xmlns:a16="http://schemas.microsoft.com/office/drawing/2014/main" id="{51A320F6-BBCB-4DAB-AF01-1642E325E21B}"/>
                  </a:ext>
                </a:extLst>
              </p:cNvPr>
              <p:cNvSpPr txBox="1"/>
              <p:nvPr/>
            </p:nvSpPr>
            <p:spPr>
              <a:xfrm>
                <a:off x="-71832" y="978331"/>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２章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問題提起</a:t>
                </a:r>
              </a:p>
            </p:txBody>
          </p:sp>
          <p:sp>
            <p:nvSpPr>
              <p:cNvPr id="37" name="テキスト ボックス 36">
                <a:extLst>
                  <a:ext uri="{FF2B5EF4-FFF2-40B4-BE49-F238E27FC236}">
                    <a16:creationId xmlns:a16="http://schemas.microsoft.com/office/drawing/2014/main" id="{72269858-7A3D-4798-A205-A6CD583846B5}"/>
                  </a:ext>
                </a:extLst>
              </p:cNvPr>
              <p:cNvSpPr txBox="1"/>
              <p:nvPr/>
            </p:nvSpPr>
            <p:spPr>
              <a:xfrm>
                <a:off x="-45389" y="1734255"/>
                <a:ext cx="98484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３章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en-US" altLang="ja-JP" sz="1500" dirty="0">
                    <a:solidFill>
                      <a:schemeClr val="bg1"/>
                    </a:solidFill>
                    <a:latin typeface="Meiryo UI" panose="020B0604030504040204" pitchFamily="34" charset="-128"/>
                    <a:ea typeface="Meiryo UI" panose="020B0604030504040204" pitchFamily="34" charset="-128"/>
                  </a:rPr>
                  <a:t>SA</a:t>
                </a:r>
                <a:r>
                  <a:rPr kumimoji="1" lang="ja-JP" altLang="en-US" sz="1500" dirty="0">
                    <a:solidFill>
                      <a:schemeClr val="bg1"/>
                    </a:solidFill>
                    <a:latin typeface="Meiryo UI" panose="020B0604030504040204" pitchFamily="34" charset="-128"/>
                    <a:ea typeface="Meiryo UI" panose="020B0604030504040204" pitchFamily="34" charset="-128"/>
                  </a:rPr>
                  <a:t>定義</a:t>
                </a:r>
              </a:p>
            </p:txBody>
          </p:sp>
          <p:sp>
            <p:nvSpPr>
              <p:cNvPr id="38" name="テキスト ボックス 37">
                <a:extLst>
                  <a:ext uri="{FF2B5EF4-FFF2-40B4-BE49-F238E27FC236}">
                    <a16:creationId xmlns:a16="http://schemas.microsoft.com/office/drawing/2014/main" id="{F03094F3-5822-4F3E-92EA-673D37EEEFF2}"/>
                  </a:ext>
                </a:extLst>
              </p:cNvPr>
              <p:cNvSpPr txBox="1"/>
              <p:nvPr/>
            </p:nvSpPr>
            <p:spPr>
              <a:xfrm>
                <a:off x="-45389" y="2518147"/>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４章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検証</a:t>
                </a:r>
              </a:p>
            </p:txBody>
          </p:sp>
          <p:sp>
            <p:nvSpPr>
              <p:cNvPr id="39" name="テキスト ボックス 38">
                <a:extLst>
                  <a:ext uri="{FF2B5EF4-FFF2-40B4-BE49-F238E27FC236}">
                    <a16:creationId xmlns:a16="http://schemas.microsoft.com/office/drawing/2014/main" id="{D3AE557A-8B8F-4EBA-9987-6007C56FBCB4}"/>
                  </a:ext>
                </a:extLst>
              </p:cNvPr>
              <p:cNvSpPr txBox="1"/>
              <p:nvPr/>
            </p:nvSpPr>
            <p:spPr>
              <a:xfrm>
                <a:off x="-71832" y="3243441"/>
                <a:ext cx="98484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５章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考察</a:t>
                </a:r>
              </a:p>
            </p:txBody>
          </p:sp>
          <p:sp>
            <p:nvSpPr>
              <p:cNvPr id="40" name="テキスト ボックス 39">
                <a:extLst>
                  <a:ext uri="{FF2B5EF4-FFF2-40B4-BE49-F238E27FC236}">
                    <a16:creationId xmlns:a16="http://schemas.microsoft.com/office/drawing/2014/main" id="{8619BD97-B92A-43EC-BE94-4CDED614CB50}"/>
                  </a:ext>
                </a:extLst>
              </p:cNvPr>
              <p:cNvSpPr txBox="1"/>
              <p:nvPr/>
            </p:nvSpPr>
            <p:spPr>
              <a:xfrm>
                <a:off x="-45389" y="3993706"/>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６章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課題</a:t>
                </a:r>
              </a:p>
            </p:txBody>
          </p:sp>
          <p:sp>
            <p:nvSpPr>
              <p:cNvPr id="41" name="テキスト ボックス 40">
                <a:extLst>
                  <a:ext uri="{FF2B5EF4-FFF2-40B4-BE49-F238E27FC236}">
                    <a16:creationId xmlns:a16="http://schemas.microsoft.com/office/drawing/2014/main" id="{B0514BE7-2C48-412B-A545-B8B2C97386D8}"/>
                  </a:ext>
                </a:extLst>
              </p:cNvPr>
              <p:cNvSpPr txBox="1"/>
              <p:nvPr/>
            </p:nvSpPr>
            <p:spPr>
              <a:xfrm>
                <a:off x="-45389" y="4752627"/>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７章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展望</a:t>
                </a:r>
              </a:p>
            </p:txBody>
          </p:sp>
        </p:grpSp>
        <p:sp>
          <p:nvSpPr>
            <p:cNvPr id="26" name="1 つの角を切り取った四角形 29">
              <a:extLst>
                <a:ext uri="{FF2B5EF4-FFF2-40B4-BE49-F238E27FC236}">
                  <a16:creationId xmlns:a16="http://schemas.microsoft.com/office/drawing/2014/main" id="{BD5BB1C0-1061-4C27-951D-47EEAC5868CA}"/>
                </a:ext>
              </a:extLst>
            </p:cNvPr>
            <p:cNvSpPr/>
            <p:nvPr/>
          </p:nvSpPr>
          <p:spPr>
            <a:xfrm>
              <a:off x="0" y="5428708"/>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27" name="テキスト ボックス 26">
              <a:extLst>
                <a:ext uri="{FF2B5EF4-FFF2-40B4-BE49-F238E27FC236}">
                  <a16:creationId xmlns:a16="http://schemas.microsoft.com/office/drawing/2014/main" id="{DF6E3903-1B67-4930-8FE5-2DC05E087DE5}"/>
                </a:ext>
              </a:extLst>
            </p:cNvPr>
            <p:cNvSpPr txBox="1"/>
            <p:nvPr/>
          </p:nvSpPr>
          <p:spPr>
            <a:xfrm>
              <a:off x="-45389" y="5510961"/>
              <a:ext cx="984840" cy="553998"/>
            </a:xfrm>
            <a:prstGeom prst="rect">
              <a:avLst/>
            </a:prstGeom>
            <a:noFill/>
          </p:spPr>
          <p:txBody>
            <a:bodyPr wrap="square" rtlCol="0">
              <a:spAutoFit/>
            </a:bodyPr>
            <a:lstStyle/>
            <a:p>
              <a:r>
                <a:rPr kumimoji="1" lang="en-US" altLang="ja-JP" sz="1500" dirty="0">
                  <a:solidFill>
                    <a:schemeClr val="bg1"/>
                  </a:solidFill>
                  <a:latin typeface="Meiryo UI" panose="020B0604030504040204" pitchFamily="34" charset="-128"/>
                  <a:ea typeface="Meiryo UI" panose="020B0604030504040204" pitchFamily="34" charset="-128"/>
                </a:rPr>
                <a:t>8</a:t>
              </a:r>
              <a:r>
                <a:rPr kumimoji="1" lang="ja-JP" altLang="en-US" sz="1500" dirty="0">
                  <a:solidFill>
                    <a:schemeClr val="bg1"/>
                  </a:solidFill>
                  <a:latin typeface="Meiryo UI" panose="020B0604030504040204" pitchFamily="34" charset="-128"/>
                  <a:ea typeface="Meiryo UI" panose="020B0604030504040204" pitchFamily="34" charset="-128"/>
                </a:rPr>
                <a:t>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総括</a:t>
              </a: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390" name="Google Shape;390;p2"/>
          <p:cNvSpPr txBox="1">
            <a:spLocks noGrp="1"/>
          </p:cNvSpPr>
          <p:nvPr>
            <p:ph type="ctrTitle"/>
          </p:nvPr>
        </p:nvSpPr>
        <p:spPr>
          <a:xfrm>
            <a:off x="1003321" y="235457"/>
            <a:ext cx="7600777" cy="738904"/>
          </a:xfrm>
          <a:prstGeom prst="rect">
            <a:avLst/>
          </a:prstGeom>
          <a:noFill/>
          <a:ln>
            <a:noFill/>
          </a:ln>
        </p:spPr>
        <p:txBody>
          <a:bodyPr spcFirstLastPara="1" wrap="square" lIns="0" tIns="45700" rIns="0" bIns="45700" anchor="t" anchorCtr="0">
            <a:noAutofit/>
          </a:bodyPr>
          <a:lstStyle/>
          <a:p>
            <a:pPr marL="0" lvl="0" indent="0" algn="l" rtl="0">
              <a:lnSpc>
                <a:spcPct val="90000"/>
              </a:lnSpc>
              <a:spcBef>
                <a:spcPts val="0"/>
              </a:spcBef>
              <a:spcAft>
                <a:spcPts val="0"/>
              </a:spcAft>
              <a:buClr>
                <a:srgbClr val="024793"/>
              </a:buClr>
              <a:buSzPts val="2000"/>
              <a:buFont typeface="Arial"/>
              <a:buNone/>
            </a:pPr>
            <a:r>
              <a:rPr lang="ja-JP" sz="2000" u="sng" dirty="0">
                <a:latin typeface="Meiryo UI" panose="020B0604030504040204" pitchFamily="50" charset="-128"/>
                <a:ea typeface="Meiryo UI" panose="020B0604030504040204" pitchFamily="50" charset="-128"/>
              </a:rPr>
              <a:t>４．検証</a:t>
            </a:r>
            <a:br>
              <a:rPr lang="ja-JP" sz="2000" u="sng" dirty="0">
                <a:latin typeface="Meiryo UI" panose="020B0604030504040204" pitchFamily="50" charset="-128"/>
                <a:ea typeface="Meiryo UI" panose="020B0604030504040204" pitchFamily="50" charset="-128"/>
              </a:rPr>
            </a:br>
            <a:r>
              <a:rPr lang="ja-JP" sz="2000" dirty="0">
                <a:latin typeface="Meiryo UI" panose="020B0604030504040204" pitchFamily="50" charset="-128"/>
                <a:ea typeface="Meiryo UI" panose="020B0604030504040204" pitchFamily="50" charset="-128"/>
              </a:rPr>
              <a:t>　　グッズ購買システム：商品カタログ参照機能　</a:t>
            </a:r>
            <a:endParaRPr dirty="0">
              <a:latin typeface="Meiryo UI" panose="020B0604030504040204" pitchFamily="50" charset="-128"/>
              <a:ea typeface="Meiryo UI" panose="020B0604030504040204" pitchFamily="50" charset="-128"/>
            </a:endParaRPr>
          </a:p>
        </p:txBody>
      </p:sp>
      <p:sp>
        <p:nvSpPr>
          <p:cNvPr id="409" name="Google Shape;409;p2"/>
          <p:cNvSpPr txBox="1"/>
          <p:nvPr/>
        </p:nvSpPr>
        <p:spPr>
          <a:xfrm>
            <a:off x="860888" y="825701"/>
            <a:ext cx="8244300" cy="7944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a:p>
            <a:pPr marL="0" marR="0" lvl="0" indent="0" algn="ctr" rtl="0">
              <a:spcBef>
                <a:spcPts val="0"/>
              </a:spcBef>
              <a:spcAft>
                <a:spcPts val="0"/>
              </a:spcAft>
              <a:buNone/>
            </a:pPr>
            <a:r>
              <a:rPr lang="ja-JP" sz="2400">
                <a:solidFill>
                  <a:schemeClr val="dk1"/>
                </a:solidFill>
              </a:rPr>
              <a:t>（概要）</a:t>
            </a:r>
            <a:r>
              <a:rPr lang="ja-JP" sz="2400">
                <a:solidFill>
                  <a:schemeClr val="dk1"/>
                </a:solidFill>
                <a:latin typeface="Arial"/>
                <a:ea typeface="Arial"/>
                <a:cs typeface="Arial"/>
                <a:sym typeface="Arial"/>
              </a:rPr>
              <a:t>選択した商品IDをキーに商品情報を収集する。</a:t>
            </a:r>
            <a:endParaRPr/>
          </a:p>
          <a:p>
            <a:pPr marL="0" marR="0" lvl="0" indent="0" algn="ctr" rtl="0">
              <a:spcBef>
                <a:spcPts val="0"/>
              </a:spcBef>
              <a:spcAft>
                <a:spcPts val="0"/>
              </a:spcAft>
              <a:buNone/>
            </a:pPr>
            <a:endParaRPr sz="2400">
              <a:solidFill>
                <a:schemeClr val="dk1"/>
              </a:solidFill>
              <a:latin typeface="Arial"/>
              <a:ea typeface="Arial"/>
              <a:cs typeface="Arial"/>
              <a:sym typeface="Arial"/>
            </a:endParaRPr>
          </a:p>
          <a:p>
            <a:pPr marL="0" marR="0" lvl="0" indent="0" algn="l" rtl="0">
              <a:spcBef>
                <a:spcPts val="0"/>
              </a:spcBef>
              <a:spcAft>
                <a:spcPts val="0"/>
              </a:spcAft>
              <a:buNone/>
            </a:pPr>
            <a:endParaRPr sz="2400">
              <a:solidFill>
                <a:schemeClr val="dk1"/>
              </a:solidFill>
              <a:latin typeface="Arial"/>
              <a:ea typeface="Arial"/>
              <a:cs typeface="Arial"/>
              <a:sym typeface="Arial"/>
            </a:endParaRPr>
          </a:p>
        </p:txBody>
      </p:sp>
      <p:pic>
        <p:nvPicPr>
          <p:cNvPr id="410" name="Google Shape;410;p2"/>
          <p:cNvPicPr preferRelativeResize="0"/>
          <p:nvPr/>
        </p:nvPicPr>
        <p:blipFill>
          <a:blip r:embed="rId3">
            <a:alphaModFix/>
          </a:blip>
          <a:stretch>
            <a:fillRect/>
          </a:stretch>
        </p:blipFill>
        <p:spPr>
          <a:xfrm>
            <a:off x="1777650" y="3811302"/>
            <a:ext cx="6410775" cy="1876324"/>
          </a:xfrm>
          <a:prstGeom prst="rect">
            <a:avLst/>
          </a:prstGeom>
          <a:noFill/>
          <a:ln>
            <a:noFill/>
          </a:ln>
        </p:spPr>
      </p:pic>
      <p:pic>
        <p:nvPicPr>
          <p:cNvPr id="411" name="Google Shape;411;p2"/>
          <p:cNvPicPr preferRelativeResize="0"/>
          <p:nvPr/>
        </p:nvPicPr>
        <p:blipFill>
          <a:blip r:embed="rId4">
            <a:alphaModFix/>
          </a:blip>
          <a:stretch>
            <a:fillRect/>
          </a:stretch>
        </p:blipFill>
        <p:spPr>
          <a:xfrm>
            <a:off x="2158650" y="1772500"/>
            <a:ext cx="4975650" cy="1639950"/>
          </a:xfrm>
          <a:prstGeom prst="rect">
            <a:avLst/>
          </a:prstGeom>
          <a:noFill/>
          <a:ln>
            <a:noFill/>
          </a:ln>
        </p:spPr>
      </p:pic>
      <p:grpSp>
        <p:nvGrpSpPr>
          <p:cNvPr id="24" name="グループ化 23">
            <a:extLst>
              <a:ext uri="{FF2B5EF4-FFF2-40B4-BE49-F238E27FC236}">
                <a16:creationId xmlns:a16="http://schemas.microsoft.com/office/drawing/2014/main" id="{16E58C80-8E60-4E0A-920A-B20E9601F192}"/>
              </a:ext>
            </a:extLst>
          </p:cNvPr>
          <p:cNvGrpSpPr/>
          <p:nvPr/>
        </p:nvGrpSpPr>
        <p:grpSpPr>
          <a:xfrm>
            <a:off x="-71832" y="150156"/>
            <a:ext cx="1011283" cy="5977052"/>
            <a:chOff x="-71832" y="150156"/>
            <a:chExt cx="1011283" cy="5977052"/>
          </a:xfrm>
        </p:grpSpPr>
        <p:grpSp>
          <p:nvGrpSpPr>
            <p:cNvPr id="25" name="グループ化 24">
              <a:extLst>
                <a:ext uri="{FF2B5EF4-FFF2-40B4-BE49-F238E27FC236}">
                  <a16:creationId xmlns:a16="http://schemas.microsoft.com/office/drawing/2014/main" id="{402BCA50-EE29-4875-B2B9-0DECC44834A6}"/>
                </a:ext>
              </a:extLst>
            </p:cNvPr>
            <p:cNvGrpSpPr/>
            <p:nvPr/>
          </p:nvGrpSpPr>
          <p:grpSpPr>
            <a:xfrm>
              <a:off x="-71832" y="150156"/>
              <a:ext cx="1011283" cy="5218718"/>
              <a:chOff x="-71832" y="150156"/>
              <a:chExt cx="1011283" cy="5218718"/>
            </a:xfrm>
          </p:grpSpPr>
          <p:sp>
            <p:nvSpPr>
              <p:cNvPr id="28" name="1 つの角を切り取った四角形 16">
                <a:extLst>
                  <a:ext uri="{FF2B5EF4-FFF2-40B4-BE49-F238E27FC236}">
                    <a16:creationId xmlns:a16="http://schemas.microsoft.com/office/drawing/2014/main" id="{A051A62B-2B92-4F4F-B0AB-2640B92850D8}"/>
                  </a:ext>
                </a:extLst>
              </p:cNvPr>
              <p:cNvSpPr/>
              <p:nvPr/>
            </p:nvSpPr>
            <p:spPr>
              <a:xfrm>
                <a:off x="0" y="150156"/>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sz="1500">
                  <a:latin typeface="Meiryo UI" panose="020B0604030504040204" pitchFamily="34" charset="-128"/>
                  <a:ea typeface="Meiryo UI" panose="020B0604030504040204" pitchFamily="34" charset="-128"/>
                </a:endParaRPr>
              </a:p>
            </p:txBody>
          </p:sp>
          <p:sp>
            <p:nvSpPr>
              <p:cNvPr id="29" name="1 つの角を切り取った四角形 17">
                <a:extLst>
                  <a:ext uri="{FF2B5EF4-FFF2-40B4-BE49-F238E27FC236}">
                    <a16:creationId xmlns:a16="http://schemas.microsoft.com/office/drawing/2014/main" id="{1E486B27-6B31-499D-B0DC-64D6DADAD52D}"/>
                  </a:ext>
                </a:extLst>
              </p:cNvPr>
              <p:cNvSpPr/>
              <p:nvPr/>
            </p:nvSpPr>
            <p:spPr>
              <a:xfrm>
                <a:off x="0" y="897212"/>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30" name="1 つの角を切り取った四角形 18">
                <a:extLst>
                  <a:ext uri="{FF2B5EF4-FFF2-40B4-BE49-F238E27FC236}">
                    <a16:creationId xmlns:a16="http://schemas.microsoft.com/office/drawing/2014/main" id="{0F2720C2-F946-4B29-B6C0-85F7E3A5C287}"/>
                  </a:ext>
                </a:extLst>
              </p:cNvPr>
              <p:cNvSpPr/>
              <p:nvPr/>
            </p:nvSpPr>
            <p:spPr>
              <a:xfrm>
                <a:off x="0" y="1644268"/>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endParaRPr kumimoji="1" lang="ja-JP" altLang="en-US" sz="1500">
                  <a:latin typeface="Meiryo UI" panose="020B0604030504040204" pitchFamily="34" charset="-128"/>
                  <a:ea typeface="Meiryo UI" panose="020B0604030504040204" pitchFamily="34" charset="-128"/>
                </a:endParaRPr>
              </a:p>
            </p:txBody>
          </p:sp>
          <p:sp>
            <p:nvSpPr>
              <p:cNvPr id="31" name="1 つの角を切り取った四角形 20">
                <a:extLst>
                  <a:ext uri="{FF2B5EF4-FFF2-40B4-BE49-F238E27FC236}">
                    <a16:creationId xmlns:a16="http://schemas.microsoft.com/office/drawing/2014/main" id="{F670FAD6-7140-45AB-BB5D-34784D7EF3BD}"/>
                  </a:ext>
                </a:extLst>
              </p:cNvPr>
              <p:cNvSpPr/>
              <p:nvPr/>
            </p:nvSpPr>
            <p:spPr>
              <a:xfrm>
                <a:off x="0" y="2400192"/>
                <a:ext cx="800100" cy="698500"/>
              </a:xfrm>
              <a:prstGeom prst="snip1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32" name="1 つの角を切り取った四角形 21">
                <a:extLst>
                  <a:ext uri="{FF2B5EF4-FFF2-40B4-BE49-F238E27FC236}">
                    <a16:creationId xmlns:a16="http://schemas.microsoft.com/office/drawing/2014/main" id="{94DBC393-3884-4662-81BB-BF77EC6A2161}"/>
                  </a:ext>
                </a:extLst>
              </p:cNvPr>
              <p:cNvSpPr/>
              <p:nvPr/>
            </p:nvSpPr>
            <p:spPr>
              <a:xfrm>
                <a:off x="0" y="3156116"/>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33" name="1 つの角を切り取った四角形 28">
                <a:extLst>
                  <a:ext uri="{FF2B5EF4-FFF2-40B4-BE49-F238E27FC236}">
                    <a16:creationId xmlns:a16="http://schemas.microsoft.com/office/drawing/2014/main" id="{18F8809C-B770-4892-AB57-27F5A6D12924}"/>
                  </a:ext>
                </a:extLst>
              </p:cNvPr>
              <p:cNvSpPr/>
              <p:nvPr/>
            </p:nvSpPr>
            <p:spPr>
              <a:xfrm>
                <a:off x="0" y="3912040"/>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en-US" altLang="ja-JP" dirty="0">
                  <a:latin typeface="Meiryo UI" panose="020B0604030504040204" pitchFamily="34" charset="-128"/>
                  <a:ea typeface="Meiryo UI" panose="020B0604030504040204" pitchFamily="34" charset="-128"/>
                </a:endParaRPr>
              </a:p>
            </p:txBody>
          </p:sp>
          <p:sp>
            <p:nvSpPr>
              <p:cNvPr id="34" name="1 つの角を切り取った四角形 29">
                <a:extLst>
                  <a:ext uri="{FF2B5EF4-FFF2-40B4-BE49-F238E27FC236}">
                    <a16:creationId xmlns:a16="http://schemas.microsoft.com/office/drawing/2014/main" id="{709C3D75-2CAA-4456-AA08-675128C26645}"/>
                  </a:ext>
                </a:extLst>
              </p:cNvPr>
              <p:cNvSpPr/>
              <p:nvPr/>
            </p:nvSpPr>
            <p:spPr>
              <a:xfrm>
                <a:off x="0" y="4670374"/>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35" name="テキスト ボックス 34">
                <a:extLst>
                  <a:ext uri="{FF2B5EF4-FFF2-40B4-BE49-F238E27FC236}">
                    <a16:creationId xmlns:a16="http://schemas.microsoft.com/office/drawing/2014/main" id="{E992AE51-0C2B-42B3-B722-68EC31BC1543}"/>
                  </a:ext>
                </a:extLst>
              </p:cNvPr>
              <p:cNvSpPr txBox="1"/>
              <p:nvPr/>
            </p:nvSpPr>
            <p:spPr>
              <a:xfrm>
                <a:off x="-69741" y="242251"/>
                <a:ext cx="80010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１章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紹介</a:t>
                </a:r>
              </a:p>
            </p:txBody>
          </p:sp>
          <p:sp>
            <p:nvSpPr>
              <p:cNvPr id="36" name="テキスト ボックス 35">
                <a:extLst>
                  <a:ext uri="{FF2B5EF4-FFF2-40B4-BE49-F238E27FC236}">
                    <a16:creationId xmlns:a16="http://schemas.microsoft.com/office/drawing/2014/main" id="{9E60FBDA-8880-4B8E-B146-886334B73C8C}"/>
                  </a:ext>
                </a:extLst>
              </p:cNvPr>
              <p:cNvSpPr txBox="1"/>
              <p:nvPr/>
            </p:nvSpPr>
            <p:spPr>
              <a:xfrm>
                <a:off x="-71832" y="978331"/>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２章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問題提起</a:t>
                </a:r>
              </a:p>
            </p:txBody>
          </p:sp>
          <p:sp>
            <p:nvSpPr>
              <p:cNvPr id="37" name="テキスト ボックス 36">
                <a:extLst>
                  <a:ext uri="{FF2B5EF4-FFF2-40B4-BE49-F238E27FC236}">
                    <a16:creationId xmlns:a16="http://schemas.microsoft.com/office/drawing/2014/main" id="{91F31DE5-968F-4A3E-A6A9-E65B4208C586}"/>
                  </a:ext>
                </a:extLst>
              </p:cNvPr>
              <p:cNvSpPr txBox="1"/>
              <p:nvPr/>
            </p:nvSpPr>
            <p:spPr>
              <a:xfrm>
                <a:off x="-45389" y="1734255"/>
                <a:ext cx="98484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３章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en-US" altLang="ja-JP" sz="1500" dirty="0">
                    <a:solidFill>
                      <a:schemeClr val="bg1"/>
                    </a:solidFill>
                    <a:latin typeface="Meiryo UI" panose="020B0604030504040204" pitchFamily="34" charset="-128"/>
                    <a:ea typeface="Meiryo UI" panose="020B0604030504040204" pitchFamily="34" charset="-128"/>
                  </a:rPr>
                  <a:t>SA</a:t>
                </a:r>
                <a:r>
                  <a:rPr kumimoji="1" lang="ja-JP" altLang="en-US" sz="1500" dirty="0">
                    <a:solidFill>
                      <a:schemeClr val="bg1"/>
                    </a:solidFill>
                    <a:latin typeface="Meiryo UI" panose="020B0604030504040204" pitchFamily="34" charset="-128"/>
                    <a:ea typeface="Meiryo UI" panose="020B0604030504040204" pitchFamily="34" charset="-128"/>
                  </a:rPr>
                  <a:t>定義</a:t>
                </a:r>
              </a:p>
            </p:txBody>
          </p:sp>
          <p:sp>
            <p:nvSpPr>
              <p:cNvPr id="38" name="テキスト ボックス 37">
                <a:extLst>
                  <a:ext uri="{FF2B5EF4-FFF2-40B4-BE49-F238E27FC236}">
                    <a16:creationId xmlns:a16="http://schemas.microsoft.com/office/drawing/2014/main" id="{6D157311-3D17-49C6-80EC-F5483C578A0D}"/>
                  </a:ext>
                </a:extLst>
              </p:cNvPr>
              <p:cNvSpPr txBox="1"/>
              <p:nvPr/>
            </p:nvSpPr>
            <p:spPr>
              <a:xfrm>
                <a:off x="-45389" y="2518147"/>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４章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検証</a:t>
                </a:r>
              </a:p>
            </p:txBody>
          </p:sp>
          <p:sp>
            <p:nvSpPr>
              <p:cNvPr id="39" name="テキスト ボックス 38">
                <a:extLst>
                  <a:ext uri="{FF2B5EF4-FFF2-40B4-BE49-F238E27FC236}">
                    <a16:creationId xmlns:a16="http://schemas.microsoft.com/office/drawing/2014/main" id="{D2587EFC-9661-431B-B4BF-19C340A595C5}"/>
                  </a:ext>
                </a:extLst>
              </p:cNvPr>
              <p:cNvSpPr txBox="1"/>
              <p:nvPr/>
            </p:nvSpPr>
            <p:spPr>
              <a:xfrm>
                <a:off x="-71832" y="3243441"/>
                <a:ext cx="98484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５章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考察</a:t>
                </a:r>
              </a:p>
            </p:txBody>
          </p:sp>
          <p:sp>
            <p:nvSpPr>
              <p:cNvPr id="40" name="テキスト ボックス 39">
                <a:extLst>
                  <a:ext uri="{FF2B5EF4-FFF2-40B4-BE49-F238E27FC236}">
                    <a16:creationId xmlns:a16="http://schemas.microsoft.com/office/drawing/2014/main" id="{ACAE5598-701C-4BBB-B54B-61050682BF01}"/>
                  </a:ext>
                </a:extLst>
              </p:cNvPr>
              <p:cNvSpPr txBox="1"/>
              <p:nvPr/>
            </p:nvSpPr>
            <p:spPr>
              <a:xfrm>
                <a:off x="-45389" y="3993706"/>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６章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課題</a:t>
                </a:r>
              </a:p>
            </p:txBody>
          </p:sp>
          <p:sp>
            <p:nvSpPr>
              <p:cNvPr id="41" name="テキスト ボックス 40">
                <a:extLst>
                  <a:ext uri="{FF2B5EF4-FFF2-40B4-BE49-F238E27FC236}">
                    <a16:creationId xmlns:a16="http://schemas.microsoft.com/office/drawing/2014/main" id="{DDF2206A-696A-4239-9951-5BDB296ECE05}"/>
                  </a:ext>
                </a:extLst>
              </p:cNvPr>
              <p:cNvSpPr txBox="1"/>
              <p:nvPr/>
            </p:nvSpPr>
            <p:spPr>
              <a:xfrm>
                <a:off x="-45389" y="4752627"/>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７章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展望</a:t>
                </a:r>
              </a:p>
            </p:txBody>
          </p:sp>
        </p:grpSp>
        <p:sp>
          <p:nvSpPr>
            <p:cNvPr id="26" name="1 つの角を切り取った四角形 29">
              <a:extLst>
                <a:ext uri="{FF2B5EF4-FFF2-40B4-BE49-F238E27FC236}">
                  <a16:creationId xmlns:a16="http://schemas.microsoft.com/office/drawing/2014/main" id="{2D55634B-45DD-4A47-9709-3956CA031776}"/>
                </a:ext>
              </a:extLst>
            </p:cNvPr>
            <p:cNvSpPr/>
            <p:nvPr/>
          </p:nvSpPr>
          <p:spPr>
            <a:xfrm>
              <a:off x="0" y="5428708"/>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27" name="テキスト ボックス 26">
              <a:extLst>
                <a:ext uri="{FF2B5EF4-FFF2-40B4-BE49-F238E27FC236}">
                  <a16:creationId xmlns:a16="http://schemas.microsoft.com/office/drawing/2014/main" id="{29BCE038-B754-4E2F-8799-58DBED702528}"/>
                </a:ext>
              </a:extLst>
            </p:cNvPr>
            <p:cNvSpPr txBox="1"/>
            <p:nvPr/>
          </p:nvSpPr>
          <p:spPr>
            <a:xfrm>
              <a:off x="-45389" y="5510961"/>
              <a:ext cx="984840" cy="553998"/>
            </a:xfrm>
            <a:prstGeom prst="rect">
              <a:avLst/>
            </a:prstGeom>
            <a:noFill/>
          </p:spPr>
          <p:txBody>
            <a:bodyPr wrap="square" rtlCol="0">
              <a:spAutoFit/>
            </a:bodyPr>
            <a:lstStyle/>
            <a:p>
              <a:r>
                <a:rPr kumimoji="1" lang="en-US" altLang="ja-JP" sz="1500" dirty="0">
                  <a:solidFill>
                    <a:schemeClr val="bg1"/>
                  </a:solidFill>
                  <a:latin typeface="Meiryo UI" panose="020B0604030504040204" pitchFamily="34" charset="-128"/>
                  <a:ea typeface="Meiryo UI" panose="020B0604030504040204" pitchFamily="34" charset="-128"/>
                </a:rPr>
                <a:t>8</a:t>
              </a:r>
              <a:r>
                <a:rPr kumimoji="1" lang="ja-JP" altLang="en-US" sz="1500" dirty="0">
                  <a:solidFill>
                    <a:schemeClr val="bg1"/>
                  </a:solidFill>
                  <a:latin typeface="Meiryo UI" panose="020B0604030504040204" pitchFamily="34" charset="-128"/>
                  <a:ea typeface="Meiryo UI" panose="020B0604030504040204" pitchFamily="34" charset="-128"/>
                </a:rPr>
                <a:t>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総括</a:t>
              </a: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sp>
        <p:nvSpPr>
          <p:cNvPr id="417" name="Google Shape;417;p3"/>
          <p:cNvSpPr txBox="1">
            <a:spLocks noGrp="1"/>
          </p:cNvSpPr>
          <p:nvPr>
            <p:ph type="ctrTitle"/>
          </p:nvPr>
        </p:nvSpPr>
        <p:spPr>
          <a:xfrm>
            <a:off x="1003321" y="235457"/>
            <a:ext cx="7600777" cy="738904"/>
          </a:xfrm>
          <a:prstGeom prst="rect">
            <a:avLst/>
          </a:prstGeom>
          <a:noFill/>
          <a:ln>
            <a:noFill/>
          </a:ln>
        </p:spPr>
        <p:txBody>
          <a:bodyPr spcFirstLastPara="1" wrap="square" lIns="0" tIns="45700" rIns="0" bIns="45700" anchor="t" anchorCtr="0">
            <a:noAutofit/>
          </a:bodyPr>
          <a:lstStyle/>
          <a:p>
            <a:pPr marL="0" lvl="0" indent="0" algn="l" rtl="0">
              <a:lnSpc>
                <a:spcPct val="90000"/>
              </a:lnSpc>
              <a:spcBef>
                <a:spcPts val="0"/>
              </a:spcBef>
              <a:spcAft>
                <a:spcPts val="0"/>
              </a:spcAft>
              <a:buClr>
                <a:srgbClr val="024793"/>
              </a:buClr>
              <a:buSzPts val="2000"/>
              <a:buFont typeface="Arial"/>
              <a:buNone/>
            </a:pPr>
            <a:r>
              <a:rPr lang="ja-JP" sz="2000" u="sng">
                <a:latin typeface="Meiryo UI" panose="020B0604030504040204" pitchFamily="50" charset="-128"/>
                <a:ea typeface="Meiryo UI" panose="020B0604030504040204" pitchFamily="50" charset="-128"/>
              </a:rPr>
              <a:t>４．検証</a:t>
            </a:r>
            <a:br>
              <a:rPr lang="ja-JP" sz="2000" u="sng">
                <a:latin typeface="Meiryo UI" panose="020B0604030504040204" pitchFamily="50" charset="-128"/>
                <a:ea typeface="Meiryo UI" panose="020B0604030504040204" pitchFamily="50" charset="-128"/>
              </a:rPr>
            </a:br>
            <a:r>
              <a:rPr lang="ja-JP" sz="2000">
                <a:latin typeface="Meiryo UI" panose="020B0604030504040204" pitchFamily="50" charset="-128"/>
                <a:ea typeface="Meiryo UI" panose="020B0604030504040204" pitchFamily="50" charset="-128"/>
              </a:rPr>
              <a:t>　　モデルシステム：ポイント参照機能　</a:t>
            </a:r>
            <a:endParaRPr>
              <a:latin typeface="Meiryo UI" panose="020B0604030504040204" pitchFamily="50" charset="-128"/>
              <a:ea typeface="Meiryo UI" panose="020B0604030504040204" pitchFamily="50" charset="-128"/>
            </a:endParaRPr>
          </a:p>
        </p:txBody>
      </p:sp>
      <p:sp>
        <p:nvSpPr>
          <p:cNvPr id="436" name="Google Shape;436;p3"/>
          <p:cNvSpPr txBox="1"/>
          <p:nvPr/>
        </p:nvSpPr>
        <p:spPr>
          <a:xfrm>
            <a:off x="897175" y="1058750"/>
            <a:ext cx="8181000" cy="4617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ja-JP" sz="2400">
                <a:solidFill>
                  <a:schemeClr val="dk1"/>
                </a:solidFill>
              </a:rPr>
              <a:t>（概要）</a:t>
            </a:r>
            <a:r>
              <a:rPr lang="ja-JP" sz="2400">
                <a:solidFill>
                  <a:schemeClr val="dk1"/>
                </a:solidFill>
                <a:latin typeface="Arial"/>
                <a:ea typeface="Arial"/>
                <a:cs typeface="Arial"/>
                <a:sym typeface="Arial"/>
              </a:rPr>
              <a:t>ユーザーIDをキーに保有ポイント数を取得する。</a:t>
            </a:r>
            <a:endParaRPr/>
          </a:p>
        </p:txBody>
      </p:sp>
      <p:pic>
        <p:nvPicPr>
          <p:cNvPr id="437" name="Google Shape;437;p3"/>
          <p:cNvPicPr preferRelativeResize="0"/>
          <p:nvPr/>
        </p:nvPicPr>
        <p:blipFill>
          <a:blip r:embed="rId3">
            <a:alphaModFix/>
          </a:blip>
          <a:stretch>
            <a:fillRect/>
          </a:stretch>
        </p:blipFill>
        <p:spPr>
          <a:xfrm>
            <a:off x="1437750" y="3798575"/>
            <a:ext cx="7213226" cy="1806225"/>
          </a:xfrm>
          <a:prstGeom prst="rect">
            <a:avLst/>
          </a:prstGeom>
          <a:noFill/>
          <a:ln>
            <a:noFill/>
          </a:ln>
        </p:spPr>
      </p:pic>
      <p:pic>
        <p:nvPicPr>
          <p:cNvPr id="438" name="Google Shape;438;p3"/>
          <p:cNvPicPr preferRelativeResize="0"/>
          <p:nvPr/>
        </p:nvPicPr>
        <p:blipFill>
          <a:blip r:embed="rId4">
            <a:alphaModFix/>
          </a:blip>
          <a:stretch>
            <a:fillRect/>
          </a:stretch>
        </p:blipFill>
        <p:spPr>
          <a:xfrm>
            <a:off x="1777650" y="1672850"/>
            <a:ext cx="6447126" cy="1558525"/>
          </a:xfrm>
          <a:prstGeom prst="rect">
            <a:avLst/>
          </a:prstGeom>
          <a:noFill/>
          <a:ln>
            <a:noFill/>
          </a:ln>
        </p:spPr>
      </p:pic>
      <p:grpSp>
        <p:nvGrpSpPr>
          <p:cNvPr id="24" name="グループ化 23">
            <a:extLst>
              <a:ext uri="{FF2B5EF4-FFF2-40B4-BE49-F238E27FC236}">
                <a16:creationId xmlns:a16="http://schemas.microsoft.com/office/drawing/2014/main" id="{6490553A-90E1-448D-A7AB-5DDC69AD15EE}"/>
              </a:ext>
            </a:extLst>
          </p:cNvPr>
          <p:cNvGrpSpPr/>
          <p:nvPr/>
        </p:nvGrpSpPr>
        <p:grpSpPr>
          <a:xfrm>
            <a:off x="-71832" y="150156"/>
            <a:ext cx="1011283" cy="5977052"/>
            <a:chOff x="-71832" y="150156"/>
            <a:chExt cx="1011283" cy="5977052"/>
          </a:xfrm>
        </p:grpSpPr>
        <p:grpSp>
          <p:nvGrpSpPr>
            <p:cNvPr id="25" name="グループ化 24">
              <a:extLst>
                <a:ext uri="{FF2B5EF4-FFF2-40B4-BE49-F238E27FC236}">
                  <a16:creationId xmlns:a16="http://schemas.microsoft.com/office/drawing/2014/main" id="{0A8EB62F-3838-48A4-9E36-FAC3AF46D068}"/>
                </a:ext>
              </a:extLst>
            </p:cNvPr>
            <p:cNvGrpSpPr/>
            <p:nvPr/>
          </p:nvGrpSpPr>
          <p:grpSpPr>
            <a:xfrm>
              <a:off x="-71832" y="150156"/>
              <a:ext cx="1011283" cy="5218718"/>
              <a:chOff x="-71832" y="150156"/>
              <a:chExt cx="1011283" cy="5218718"/>
            </a:xfrm>
          </p:grpSpPr>
          <p:sp>
            <p:nvSpPr>
              <p:cNvPr id="28" name="1 つの角を切り取った四角形 16">
                <a:extLst>
                  <a:ext uri="{FF2B5EF4-FFF2-40B4-BE49-F238E27FC236}">
                    <a16:creationId xmlns:a16="http://schemas.microsoft.com/office/drawing/2014/main" id="{BF145B1C-F11F-41C4-94F9-5004BD87ABFF}"/>
                  </a:ext>
                </a:extLst>
              </p:cNvPr>
              <p:cNvSpPr/>
              <p:nvPr/>
            </p:nvSpPr>
            <p:spPr>
              <a:xfrm>
                <a:off x="0" y="150156"/>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sz="1500">
                  <a:latin typeface="Meiryo UI" panose="020B0604030504040204" pitchFamily="34" charset="-128"/>
                  <a:ea typeface="Meiryo UI" panose="020B0604030504040204" pitchFamily="34" charset="-128"/>
                </a:endParaRPr>
              </a:p>
            </p:txBody>
          </p:sp>
          <p:sp>
            <p:nvSpPr>
              <p:cNvPr id="29" name="1 つの角を切り取った四角形 17">
                <a:extLst>
                  <a:ext uri="{FF2B5EF4-FFF2-40B4-BE49-F238E27FC236}">
                    <a16:creationId xmlns:a16="http://schemas.microsoft.com/office/drawing/2014/main" id="{CACDAA48-0127-4C98-AE83-F4688CB67DC6}"/>
                  </a:ext>
                </a:extLst>
              </p:cNvPr>
              <p:cNvSpPr/>
              <p:nvPr/>
            </p:nvSpPr>
            <p:spPr>
              <a:xfrm>
                <a:off x="0" y="897212"/>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30" name="1 つの角を切り取った四角形 18">
                <a:extLst>
                  <a:ext uri="{FF2B5EF4-FFF2-40B4-BE49-F238E27FC236}">
                    <a16:creationId xmlns:a16="http://schemas.microsoft.com/office/drawing/2014/main" id="{7FDBA5A4-BF07-463E-9702-39F52535CCE4}"/>
                  </a:ext>
                </a:extLst>
              </p:cNvPr>
              <p:cNvSpPr/>
              <p:nvPr/>
            </p:nvSpPr>
            <p:spPr>
              <a:xfrm>
                <a:off x="0" y="1644268"/>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endParaRPr kumimoji="1" lang="ja-JP" altLang="en-US" sz="1500">
                  <a:latin typeface="Meiryo UI" panose="020B0604030504040204" pitchFamily="34" charset="-128"/>
                  <a:ea typeface="Meiryo UI" panose="020B0604030504040204" pitchFamily="34" charset="-128"/>
                </a:endParaRPr>
              </a:p>
            </p:txBody>
          </p:sp>
          <p:sp>
            <p:nvSpPr>
              <p:cNvPr id="31" name="1 つの角を切り取った四角形 20">
                <a:extLst>
                  <a:ext uri="{FF2B5EF4-FFF2-40B4-BE49-F238E27FC236}">
                    <a16:creationId xmlns:a16="http://schemas.microsoft.com/office/drawing/2014/main" id="{5A86E5F3-DA5B-4423-BF96-5F5C4077BDEE}"/>
                  </a:ext>
                </a:extLst>
              </p:cNvPr>
              <p:cNvSpPr/>
              <p:nvPr/>
            </p:nvSpPr>
            <p:spPr>
              <a:xfrm>
                <a:off x="0" y="2400192"/>
                <a:ext cx="800100" cy="698500"/>
              </a:xfrm>
              <a:prstGeom prst="snip1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32" name="1 つの角を切り取った四角形 21">
                <a:extLst>
                  <a:ext uri="{FF2B5EF4-FFF2-40B4-BE49-F238E27FC236}">
                    <a16:creationId xmlns:a16="http://schemas.microsoft.com/office/drawing/2014/main" id="{ED82281F-B858-4593-8795-3360D9479477}"/>
                  </a:ext>
                </a:extLst>
              </p:cNvPr>
              <p:cNvSpPr/>
              <p:nvPr/>
            </p:nvSpPr>
            <p:spPr>
              <a:xfrm>
                <a:off x="0" y="3156116"/>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33" name="1 つの角を切り取った四角形 28">
                <a:extLst>
                  <a:ext uri="{FF2B5EF4-FFF2-40B4-BE49-F238E27FC236}">
                    <a16:creationId xmlns:a16="http://schemas.microsoft.com/office/drawing/2014/main" id="{FD3F68A6-E252-4C24-8C42-5DACB51A743A}"/>
                  </a:ext>
                </a:extLst>
              </p:cNvPr>
              <p:cNvSpPr/>
              <p:nvPr/>
            </p:nvSpPr>
            <p:spPr>
              <a:xfrm>
                <a:off x="0" y="3912040"/>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en-US" altLang="ja-JP" dirty="0">
                  <a:latin typeface="Meiryo UI" panose="020B0604030504040204" pitchFamily="34" charset="-128"/>
                  <a:ea typeface="Meiryo UI" panose="020B0604030504040204" pitchFamily="34" charset="-128"/>
                </a:endParaRPr>
              </a:p>
            </p:txBody>
          </p:sp>
          <p:sp>
            <p:nvSpPr>
              <p:cNvPr id="34" name="1 つの角を切り取った四角形 29">
                <a:extLst>
                  <a:ext uri="{FF2B5EF4-FFF2-40B4-BE49-F238E27FC236}">
                    <a16:creationId xmlns:a16="http://schemas.microsoft.com/office/drawing/2014/main" id="{8B9BE962-AB00-4AD3-86F8-BC45EB39EC3E}"/>
                  </a:ext>
                </a:extLst>
              </p:cNvPr>
              <p:cNvSpPr/>
              <p:nvPr/>
            </p:nvSpPr>
            <p:spPr>
              <a:xfrm>
                <a:off x="0" y="4670374"/>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35" name="テキスト ボックス 34">
                <a:extLst>
                  <a:ext uri="{FF2B5EF4-FFF2-40B4-BE49-F238E27FC236}">
                    <a16:creationId xmlns:a16="http://schemas.microsoft.com/office/drawing/2014/main" id="{DBAD140D-1C69-4E2C-AF49-1E3518AEB79E}"/>
                  </a:ext>
                </a:extLst>
              </p:cNvPr>
              <p:cNvSpPr txBox="1"/>
              <p:nvPr/>
            </p:nvSpPr>
            <p:spPr>
              <a:xfrm>
                <a:off x="-69741" y="242251"/>
                <a:ext cx="80010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１章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紹介</a:t>
                </a:r>
              </a:p>
            </p:txBody>
          </p:sp>
          <p:sp>
            <p:nvSpPr>
              <p:cNvPr id="36" name="テキスト ボックス 35">
                <a:extLst>
                  <a:ext uri="{FF2B5EF4-FFF2-40B4-BE49-F238E27FC236}">
                    <a16:creationId xmlns:a16="http://schemas.microsoft.com/office/drawing/2014/main" id="{A8455B54-551C-4B65-88E6-39A9933ACC0A}"/>
                  </a:ext>
                </a:extLst>
              </p:cNvPr>
              <p:cNvSpPr txBox="1"/>
              <p:nvPr/>
            </p:nvSpPr>
            <p:spPr>
              <a:xfrm>
                <a:off x="-71832" y="978331"/>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２章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問題提起</a:t>
                </a:r>
              </a:p>
            </p:txBody>
          </p:sp>
          <p:sp>
            <p:nvSpPr>
              <p:cNvPr id="37" name="テキスト ボックス 36">
                <a:extLst>
                  <a:ext uri="{FF2B5EF4-FFF2-40B4-BE49-F238E27FC236}">
                    <a16:creationId xmlns:a16="http://schemas.microsoft.com/office/drawing/2014/main" id="{AA7A38BD-4FB7-490C-B0F5-1F6DEBF77557}"/>
                  </a:ext>
                </a:extLst>
              </p:cNvPr>
              <p:cNvSpPr txBox="1"/>
              <p:nvPr/>
            </p:nvSpPr>
            <p:spPr>
              <a:xfrm>
                <a:off x="-45389" y="1734255"/>
                <a:ext cx="98484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３章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en-US" altLang="ja-JP" sz="1500" dirty="0">
                    <a:solidFill>
                      <a:schemeClr val="bg1"/>
                    </a:solidFill>
                    <a:latin typeface="Meiryo UI" panose="020B0604030504040204" pitchFamily="34" charset="-128"/>
                    <a:ea typeface="Meiryo UI" panose="020B0604030504040204" pitchFamily="34" charset="-128"/>
                  </a:rPr>
                  <a:t>SA</a:t>
                </a:r>
                <a:r>
                  <a:rPr kumimoji="1" lang="ja-JP" altLang="en-US" sz="1500" dirty="0">
                    <a:solidFill>
                      <a:schemeClr val="bg1"/>
                    </a:solidFill>
                    <a:latin typeface="Meiryo UI" panose="020B0604030504040204" pitchFamily="34" charset="-128"/>
                    <a:ea typeface="Meiryo UI" panose="020B0604030504040204" pitchFamily="34" charset="-128"/>
                  </a:rPr>
                  <a:t>定義</a:t>
                </a:r>
              </a:p>
            </p:txBody>
          </p:sp>
          <p:sp>
            <p:nvSpPr>
              <p:cNvPr id="38" name="テキスト ボックス 37">
                <a:extLst>
                  <a:ext uri="{FF2B5EF4-FFF2-40B4-BE49-F238E27FC236}">
                    <a16:creationId xmlns:a16="http://schemas.microsoft.com/office/drawing/2014/main" id="{610F1EDE-2B5A-4E1B-985A-B95139CC463D}"/>
                  </a:ext>
                </a:extLst>
              </p:cNvPr>
              <p:cNvSpPr txBox="1"/>
              <p:nvPr/>
            </p:nvSpPr>
            <p:spPr>
              <a:xfrm>
                <a:off x="-45389" y="2518147"/>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４章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検証</a:t>
                </a:r>
              </a:p>
            </p:txBody>
          </p:sp>
          <p:sp>
            <p:nvSpPr>
              <p:cNvPr id="39" name="テキスト ボックス 38">
                <a:extLst>
                  <a:ext uri="{FF2B5EF4-FFF2-40B4-BE49-F238E27FC236}">
                    <a16:creationId xmlns:a16="http://schemas.microsoft.com/office/drawing/2014/main" id="{3641B6C4-93FA-4314-AB73-5C0514FFF309}"/>
                  </a:ext>
                </a:extLst>
              </p:cNvPr>
              <p:cNvSpPr txBox="1"/>
              <p:nvPr/>
            </p:nvSpPr>
            <p:spPr>
              <a:xfrm>
                <a:off x="-71832" y="3243441"/>
                <a:ext cx="98484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５章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考察</a:t>
                </a:r>
              </a:p>
            </p:txBody>
          </p:sp>
          <p:sp>
            <p:nvSpPr>
              <p:cNvPr id="40" name="テキスト ボックス 39">
                <a:extLst>
                  <a:ext uri="{FF2B5EF4-FFF2-40B4-BE49-F238E27FC236}">
                    <a16:creationId xmlns:a16="http://schemas.microsoft.com/office/drawing/2014/main" id="{4C87781E-1B78-48AB-8A1E-4FF5CF26BE48}"/>
                  </a:ext>
                </a:extLst>
              </p:cNvPr>
              <p:cNvSpPr txBox="1"/>
              <p:nvPr/>
            </p:nvSpPr>
            <p:spPr>
              <a:xfrm>
                <a:off x="-45389" y="3993706"/>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６章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課題</a:t>
                </a:r>
              </a:p>
            </p:txBody>
          </p:sp>
          <p:sp>
            <p:nvSpPr>
              <p:cNvPr id="41" name="テキスト ボックス 40">
                <a:extLst>
                  <a:ext uri="{FF2B5EF4-FFF2-40B4-BE49-F238E27FC236}">
                    <a16:creationId xmlns:a16="http://schemas.microsoft.com/office/drawing/2014/main" id="{73207C36-433D-4EF8-860B-8A950DFFB9B1}"/>
                  </a:ext>
                </a:extLst>
              </p:cNvPr>
              <p:cNvSpPr txBox="1"/>
              <p:nvPr/>
            </p:nvSpPr>
            <p:spPr>
              <a:xfrm>
                <a:off x="-45389" y="4752627"/>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７章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展望</a:t>
                </a:r>
              </a:p>
            </p:txBody>
          </p:sp>
        </p:grpSp>
        <p:sp>
          <p:nvSpPr>
            <p:cNvPr id="26" name="1 つの角を切り取った四角形 29">
              <a:extLst>
                <a:ext uri="{FF2B5EF4-FFF2-40B4-BE49-F238E27FC236}">
                  <a16:creationId xmlns:a16="http://schemas.microsoft.com/office/drawing/2014/main" id="{5E1E2D9F-D87D-46A6-B023-D9788A32557A}"/>
                </a:ext>
              </a:extLst>
            </p:cNvPr>
            <p:cNvSpPr/>
            <p:nvPr/>
          </p:nvSpPr>
          <p:spPr>
            <a:xfrm>
              <a:off x="0" y="5428708"/>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27" name="テキスト ボックス 26">
              <a:extLst>
                <a:ext uri="{FF2B5EF4-FFF2-40B4-BE49-F238E27FC236}">
                  <a16:creationId xmlns:a16="http://schemas.microsoft.com/office/drawing/2014/main" id="{C376BE02-228C-42AA-A0C6-6CD77F384C99}"/>
                </a:ext>
              </a:extLst>
            </p:cNvPr>
            <p:cNvSpPr txBox="1"/>
            <p:nvPr/>
          </p:nvSpPr>
          <p:spPr>
            <a:xfrm>
              <a:off x="-45389" y="5510961"/>
              <a:ext cx="984840" cy="553998"/>
            </a:xfrm>
            <a:prstGeom prst="rect">
              <a:avLst/>
            </a:prstGeom>
            <a:noFill/>
          </p:spPr>
          <p:txBody>
            <a:bodyPr wrap="square" rtlCol="0">
              <a:spAutoFit/>
            </a:bodyPr>
            <a:lstStyle/>
            <a:p>
              <a:r>
                <a:rPr kumimoji="1" lang="en-US" altLang="ja-JP" sz="1500" dirty="0">
                  <a:solidFill>
                    <a:schemeClr val="bg1"/>
                  </a:solidFill>
                  <a:latin typeface="Meiryo UI" panose="020B0604030504040204" pitchFamily="34" charset="-128"/>
                  <a:ea typeface="Meiryo UI" panose="020B0604030504040204" pitchFamily="34" charset="-128"/>
                </a:rPr>
                <a:t>8</a:t>
              </a:r>
              <a:r>
                <a:rPr kumimoji="1" lang="ja-JP" altLang="en-US" sz="1500" dirty="0">
                  <a:solidFill>
                    <a:schemeClr val="bg1"/>
                  </a:solidFill>
                  <a:latin typeface="Meiryo UI" panose="020B0604030504040204" pitchFamily="34" charset="-128"/>
                  <a:ea typeface="Meiryo UI" panose="020B0604030504040204" pitchFamily="34" charset="-128"/>
                </a:rPr>
                <a:t>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総括</a:t>
              </a: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sp>
        <p:nvSpPr>
          <p:cNvPr id="444" name="Google Shape;444;p4"/>
          <p:cNvSpPr txBox="1">
            <a:spLocks noGrp="1"/>
          </p:cNvSpPr>
          <p:nvPr>
            <p:ph type="ctrTitle"/>
          </p:nvPr>
        </p:nvSpPr>
        <p:spPr>
          <a:xfrm>
            <a:off x="1003321" y="235457"/>
            <a:ext cx="7600777" cy="738904"/>
          </a:xfrm>
          <a:prstGeom prst="rect">
            <a:avLst/>
          </a:prstGeom>
          <a:noFill/>
          <a:ln>
            <a:noFill/>
          </a:ln>
        </p:spPr>
        <p:txBody>
          <a:bodyPr spcFirstLastPara="1" wrap="square" lIns="0" tIns="45700" rIns="0" bIns="45700" anchor="t" anchorCtr="0">
            <a:noAutofit/>
          </a:bodyPr>
          <a:lstStyle/>
          <a:p>
            <a:pPr marL="0" lvl="0" indent="0" algn="l" rtl="0">
              <a:lnSpc>
                <a:spcPct val="90000"/>
              </a:lnSpc>
              <a:spcBef>
                <a:spcPts val="0"/>
              </a:spcBef>
              <a:spcAft>
                <a:spcPts val="0"/>
              </a:spcAft>
              <a:buClr>
                <a:srgbClr val="024793"/>
              </a:buClr>
              <a:buSzPts val="2000"/>
              <a:buFont typeface="Arial"/>
              <a:buNone/>
            </a:pPr>
            <a:r>
              <a:rPr lang="ja-JP" sz="2000" u="sng" dirty="0">
                <a:latin typeface="Meiryo UI" panose="020B0604030504040204" pitchFamily="50" charset="-128"/>
                <a:ea typeface="Meiryo UI" panose="020B0604030504040204" pitchFamily="50" charset="-128"/>
              </a:rPr>
              <a:t>４．検証</a:t>
            </a:r>
            <a:br>
              <a:rPr lang="ja-JP" sz="2000" u="sng" dirty="0">
                <a:latin typeface="Meiryo UI" panose="020B0604030504040204" pitchFamily="50" charset="-128"/>
                <a:ea typeface="Meiryo UI" panose="020B0604030504040204" pitchFamily="50" charset="-128"/>
              </a:rPr>
            </a:br>
            <a:r>
              <a:rPr lang="ja-JP" sz="2000" dirty="0">
                <a:latin typeface="Meiryo UI" panose="020B0604030504040204" pitchFamily="50" charset="-128"/>
                <a:ea typeface="Meiryo UI" panose="020B0604030504040204" pitchFamily="50" charset="-128"/>
              </a:rPr>
              <a:t>　　モデルシステム：商品購入機能　</a:t>
            </a:r>
            <a:endParaRPr dirty="0">
              <a:latin typeface="Meiryo UI" panose="020B0604030504040204" pitchFamily="50" charset="-128"/>
              <a:ea typeface="Meiryo UI" panose="020B0604030504040204" pitchFamily="50" charset="-128"/>
            </a:endParaRPr>
          </a:p>
        </p:txBody>
      </p:sp>
      <p:sp>
        <p:nvSpPr>
          <p:cNvPr id="463" name="Google Shape;463;p4"/>
          <p:cNvSpPr txBox="1"/>
          <p:nvPr/>
        </p:nvSpPr>
        <p:spPr>
          <a:xfrm>
            <a:off x="984840" y="4574073"/>
            <a:ext cx="4094400" cy="1938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ja-JP" sz="2400">
                <a:solidFill>
                  <a:schemeClr val="dk1"/>
                </a:solidFill>
              </a:rPr>
              <a:t> １ </a:t>
            </a:r>
            <a:r>
              <a:rPr lang="ja-JP" sz="2400">
                <a:solidFill>
                  <a:schemeClr val="dk1"/>
                </a:solidFill>
                <a:latin typeface="Arial"/>
                <a:ea typeface="Arial"/>
                <a:cs typeface="Arial"/>
                <a:sym typeface="Arial"/>
              </a:rPr>
              <a:t>在庫確認＆在庫予約</a:t>
            </a:r>
            <a:endParaRPr sz="2400">
              <a:solidFill>
                <a:schemeClr val="dk1"/>
              </a:solidFill>
              <a:latin typeface="Arial"/>
              <a:ea typeface="Arial"/>
              <a:cs typeface="Arial"/>
              <a:sym typeface="Arial"/>
            </a:endParaRPr>
          </a:p>
          <a:p>
            <a:pPr marL="0" marR="0" lvl="0" indent="0" algn="l" rtl="0">
              <a:spcBef>
                <a:spcPts val="0"/>
              </a:spcBef>
              <a:spcAft>
                <a:spcPts val="0"/>
              </a:spcAft>
              <a:buNone/>
            </a:pPr>
            <a:endParaRPr sz="2400">
              <a:solidFill>
                <a:schemeClr val="dk1"/>
              </a:solidFill>
              <a:latin typeface="Arial"/>
              <a:ea typeface="Arial"/>
              <a:cs typeface="Arial"/>
              <a:sym typeface="Arial"/>
            </a:endParaRPr>
          </a:p>
          <a:p>
            <a:pPr marL="0" marR="0" lvl="0" indent="0" algn="l" rtl="0">
              <a:spcBef>
                <a:spcPts val="0"/>
              </a:spcBef>
              <a:spcAft>
                <a:spcPts val="0"/>
              </a:spcAft>
              <a:buNone/>
            </a:pPr>
            <a:r>
              <a:rPr lang="ja-JP" sz="2400">
                <a:solidFill>
                  <a:schemeClr val="dk1"/>
                </a:solidFill>
              </a:rPr>
              <a:t> ３ </a:t>
            </a:r>
            <a:r>
              <a:rPr lang="ja-JP" sz="2400">
                <a:solidFill>
                  <a:schemeClr val="dk1"/>
                </a:solidFill>
                <a:latin typeface="Arial"/>
                <a:ea typeface="Arial"/>
                <a:cs typeface="Arial"/>
                <a:sym typeface="Arial"/>
              </a:rPr>
              <a:t>決済処理（外部API）</a:t>
            </a:r>
            <a:endParaRPr sz="2400">
              <a:solidFill>
                <a:schemeClr val="dk1"/>
              </a:solidFill>
              <a:latin typeface="Arial"/>
              <a:ea typeface="Arial"/>
              <a:cs typeface="Arial"/>
              <a:sym typeface="Arial"/>
            </a:endParaRPr>
          </a:p>
          <a:p>
            <a:pPr marL="0" marR="0" lvl="0" indent="0" algn="l" rtl="0">
              <a:spcBef>
                <a:spcPts val="0"/>
              </a:spcBef>
              <a:spcAft>
                <a:spcPts val="0"/>
              </a:spcAft>
              <a:buNone/>
            </a:pPr>
            <a:endParaRPr sz="2400">
              <a:solidFill>
                <a:schemeClr val="dk1"/>
              </a:solidFill>
              <a:latin typeface="Arial"/>
              <a:ea typeface="Arial"/>
              <a:cs typeface="Arial"/>
              <a:sym typeface="Arial"/>
            </a:endParaRPr>
          </a:p>
          <a:p>
            <a:pPr marL="0" marR="0" lvl="0" indent="0" algn="l" rtl="0">
              <a:spcBef>
                <a:spcPts val="0"/>
              </a:spcBef>
              <a:spcAft>
                <a:spcPts val="0"/>
              </a:spcAft>
              <a:buNone/>
            </a:pPr>
            <a:r>
              <a:rPr lang="ja-JP" sz="2400">
                <a:solidFill>
                  <a:schemeClr val="dk1"/>
                </a:solidFill>
              </a:rPr>
              <a:t> ５ </a:t>
            </a:r>
            <a:r>
              <a:rPr lang="ja-JP" sz="2400">
                <a:solidFill>
                  <a:schemeClr val="dk1"/>
                </a:solidFill>
                <a:latin typeface="Arial"/>
                <a:ea typeface="Arial"/>
                <a:cs typeface="Arial"/>
                <a:sym typeface="Arial"/>
              </a:rPr>
              <a:t>商品確保</a:t>
            </a:r>
            <a:endParaRPr/>
          </a:p>
        </p:txBody>
      </p:sp>
      <p:sp>
        <p:nvSpPr>
          <p:cNvPr id="464" name="Google Shape;464;p4"/>
          <p:cNvSpPr txBox="1"/>
          <p:nvPr/>
        </p:nvSpPr>
        <p:spPr>
          <a:xfrm>
            <a:off x="4470025" y="4574075"/>
            <a:ext cx="4613700" cy="1938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ja-JP" sz="2400">
                <a:solidFill>
                  <a:schemeClr val="dk1"/>
                </a:solidFill>
              </a:rPr>
              <a:t>２</a:t>
            </a:r>
            <a:r>
              <a:rPr lang="ja-JP" sz="2400">
                <a:solidFill>
                  <a:schemeClr val="dk1"/>
                </a:solidFill>
                <a:latin typeface="Arial"/>
                <a:ea typeface="Arial"/>
                <a:cs typeface="Arial"/>
                <a:sym typeface="Arial"/>
              </a:rPr>
              <a:t> 購入情報追加</a:t>
            </a:r>
            <a:endParaRPr sz="2400">
              <a:solidFill>
                <a:schemeClr val="dk1"/>
              </a:solidFill>
              <a:latin typeface="Arial"/>
              <a:ea typeface="Arial"/>
              <a:cs typeface="Arial"/>
              <a:sym typeface="Arial"/>
            </a:endParaRPr>
          </a:p>
          <a:p>
            <a:pPr marL="0" marR="0" lvl="0" indent="0" algn="l" rtl="0">
              <a:spcBef>
                <a:spcPts val="0"/>
              </a:spcBef>
              <a:spcAft>
                <a:spcPts val="0"/>
              </a:spcAft>
              <a:buNone/>
            </a:pPr>
            <a:endParaRPr sz="2400">
              <a:solidFill>
                <a:schemeClr val="dk1"/>
              </a:solidFill>
              <a:latin typeface="Arial"/>
              <a:ea typeface="Arial"/>
              <a:cs typeface="Arial"/>
              <a:sym typeface="Arial"/>
            </a:endParaRPr>
          </a:p>
          <a:p>
            <a:pPr marL="0" marR="0" lvl="0" indent="0" algn="l" rtl="0">
              <a:spcBef>
                <a:spcPts val="0"/>
              </a:spcBef>
              <a:spcAft>
                <a:spcPts val="0"/>
              </a:spcAft>
              <a:buNone/>
            </a:pPr>
            <a:r>
              <a:rPr lang="ja-JP" sz="2400">
                <a:solidFill>
                  <a:schemeClr val="dk1"/>
                </a:solidFill>
              </a:rPr>
              <a:t>４ </a:t>
            </a:r>
            <a:r>
              <a:rPr lang="ja-JP" sz="2400">
                <a:solidFill>
                  <a:schemeClr val="dk1"/>
                </a:solidFill>
                <a:latin typeface="Arial"/>
                <a:ea typeface="Arial"/>
                <a:cs typeface="Arial"/>
                <a:sym typeface="Arial"/>
              </a:rPr>
              <a:t>決済完了（PaymentID発行）</a:t>
            </a:r>
            <a:endParaRPr sz="2400">
              <a:solidFill>
                <a:schemeClr val="dk1"/>
              </a:solidFill>
              <a:latin typeface="Arial"/>
              <a:ea typeface="Arial"/>
              <a:cs typeface="Arial"/>
              <a:sym typeface="Arial"/>
            </a:endParaRPr>
          </a:p>
          <a:p>
            <a:pPr marL="0" marR="0" lvl="0" indent="0" algn="l" rtl="0">
              <a:spcBef>
                <a:spcPts val="0"/>
              </a:spcBef>
              <a:spcAft>
                <a:spcPts val="0"/>
              </a:spcAft>
              <a:buNone/>
            </a:pPr>
            <a:endParaRPr sz="2400">
              <a:solidFill>
                <a:schemeClr val="dk1"/>
              </a:solidFill>
            </a:endParaRPr>
          </a:p>
          <a:p>
            <a:pPr marL="0" marR="0" lvl="0" indent="0" algn="l" rtl="0">
              <a:spcBef>
                <a:spcPts val="0"/>
              </a:spcBef>
              <a:spcAft>
                <a:spcPts val="0"/>
              </a:spcAft>
              <a:buNone/>
            </a:pPr>
            <a:r>
              <a:rPr lang="ja-JP" sz="2400">
                <a:solidFill>
                  <a:schemeClr val="dk1"/>
                </a:solidFill>
              </a:rPr>
              <a:t>６</a:t>
            </a:r>
            <a:r>
              <a:rPr lang="ja-JP" sz="2400">
                <a:solidFill>
                  <a:schemeClr val="dk1"/>
                </a:solidFill>
                <a:latin typeface="Arial"/>
                <a:ea typeface="Arial"/>
                <a:cs typeface="Arial"/>
                <a:sym typeface="Arial"/>
              </a:rPr>
              <a:t> 取引情報記録</a:t>
            </a:r>
            <a:endParaRPr sz="2400">
              <a:solidFill>
                <a:schemeClr val="dk1"/>
              </a:solidFill>
              <a:latin typeface="Arial"/>
              <a:ea typeface="Arial"/>
              <a:cs typeface="Arial"/>
              <a:sym typeface="Arial"/>
            </a:endParaRPr>
          </a:p>
        </p:txBody>
      </p:sp>
      <p:pic>
        <p:nvPicPr>
          <p:cNvPr id="465" name="Google Shape;465;p4"/>
          <p:cNvPicPr preferRelativeResize="0"/>
          <p:nvPr/>
        </p:nvPicPr>
        <p:blipFill>
          <a:blip r:embed="rId3">
            <a:alphaModFix/>
          </a:blip>
          <a:stretch>
            <a:fillRect/>
          </a:stretch>
        </p:blipFill>
        <p:spPr>
          <a:xfrm>
            <a:off x="1464100" y="1535613"/>
            <a:ext cx="6362700" cy="2886075"/>
          </a:xfrm>
          <a:prstGeom prst="rect">
            <a:avLst/>
          </a:prstGeom>
          <a:noFill/>
          <a:ln>
            <a:noFill/>
          </a:ln>
        </p:spPr>
      </p:pic>
      <p:sp>
        <p:nvSpPr>
          <p:cNvPr id="466" name="Google Shape;466;p4"/>
          <p:cNvSpPr txBox="1"/>
          <p:nvPr/>
        </p:nvSpPr>
        <p:spPr>
          <a:xfrm>
            <a:off x="878225" y="4068575"/>
            <a:ext cx="8205600" cy="461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ja-JP" sz="2400">
                <a:solidFill>
                  <a:schemeClr val="dk1"/>
                </a:solidFill>
              </a:rPr>
              <a:t>　</a:t>
            </a:r>
            <a:r>
              <a:rPr lang="ja-JP" sz="2400" u="sng">
                <a:solidFill>
                  <a:schemeClr val="dk1"/>
                </a:solidFill>
                <a:latin typeface="Arial"/>
                <a:ea typeface="Arial"/>
                <a:cs typeface="Arial"/>
                <a:sym typeface="Arial"/>
              </a:rPr>
              <a:t>Step Functions処理フロー</a:t>
            </a:r>
            <a:endParaRPr sz="2400" u="sng">
              <a:solidFill>
                <a:schemeClr val="dk1"/>
              </a:solidFill>
              <a:latin typeface="Arial"/>
              <a:ea typeface="Arial"/>
              <a:cs typeface="Arial"/>
              <a:sym typeface="Arial"/>
            </a:endParaRPr>
          </a:p>
        </p:txBody>
      </p:sp>
      <p:sp>
        <p:nvSpPr>
          <p:cNvPr id="467" name="Google Shape;467;p4"/>
          <p:cNvSpPr txBox="1"/>
          <p:nvPr/>
        </p:nvSpPr>
        <p:spPr>
          <a:xfrm>
            <a:off x="878225" y="1024138"/>
            <a:ext cx="8205600" cy="4617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ja-JP" sz="2400">
                <a:solidFill>
                  <a:schemeClr val="dk1"/>
                </a:solidFill>
              </a:rPr>
              <a:t>（概要）選択した商品の購入を行う。</a:t>
            </a:r>
            <a:endParaRPr sz="2400">
              <a:solidFill>
                <a:schemeClr val="dk1"/>
              </a:solidFill>
              <a:latin typeface="Arial"/>
              <a:ea typeface="Arial"/>
              <a:cs typeface="Arial"/>
              <a:sym typeface="Arial"/>
            </a:endParaRPr>
          </a:p>
        </p:txBody>
      </p:sp>
      <p:grpSp>
        <p:nvGrpSpPr>
          <p:cNvPr id="26" name="グループ化 25">
            <a:extLst>
              <a:ext uri="{FF2B5EF4-FFF2-40B4-BE49-F238E27FC236}">
                <a16:creationId xmlns:a16="http://schemas.microsoft.com/office/drawing/2014/main" id="{067314A0-3CEB-43D5-90D3-A6EA2C0DAEC7}"/>
              </a:ext>
            </a:extLst>
          </p:cNvPr>
          <p:cNvGrpSpPr/>
          <p:nvPr/>
        </p:nvGrpSpPr>
        <p:grpSpPr>
          <a:xfrm>
            <a:off x="-71832" y="150156"/>
            <a:ext cx="1011283" cy="5977052"/>
            <a:chOff x="-71832" y="150156"/>
            <a:chExt cx="1011283" cy="5977052"/>
          </a:xfrm>
        </p:grpSpPr>
        <p:grpSp>
          <p:nvGrpSpPr>
            <p:cNvPr id="27" name="グループ化 26">
              <a:extLst>
                <a:ext uri="{FF2B5EF4-FFF2-40B4-BE49-F238E27FC236}">
                  <a16:creationId xmlns:a16="http://schemas.microsoft.com/office/drawing/2014/main" id="{EA751048-C4F9-4F17-A5E9-59AEEF1D95D8}"/>
                </a:ext>
              </a:extLst>
            </p:cNvPr>
            <p:cNvGrpSpPr/>
            <p:nvPr/>
          </p:nvGrpSpPr>
          <p:grpSpPr>
            <a:xfrm>
              <a:off x="-71832" y="150156"/>
              <a:ext cx="1011283" cy="5218718"/>
              <a:chOff x="-71832" y="150156"/>
              <a:chExt cx="1011283" cy="5218718"/>
            </a:xfrm>
          </p:grpSpPr>
          <p:sp>
            <p:nvSpPr>
              <p:cNvPr id="30" name="1 つの角を切り取った四角形 16">
                <a:extLst>
                  <a:ext uri="{FF2B5EF4-FFF2-40B4-BE49-F238E27FC236}">
                    <a16:creationId xmlns:a16="http://schemas.microsoft.com/office/drawing/2014/main" id="{C934BD48-5418-40E7-806F-9947F10366BC}"/>
                  </a:ext>
                </a:extLst>
              </p:cNvPr>
              <p:cNvSpPr/>
              <p:nvPr/>
            </p:nvSpPr>
            <p:spPr>
              <a:xfrm>
                <a:off x="0" y="150156"/>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sz="1500">
                  <a:latin typeface="Meiryo UI" panose="020B0604030504040204" pitchFamily="34" charset="-128"/>
                  <a:ea typeface="Meiryo UI" panose="020B0604030504040204" pitchFamily="34" charset="-128"/>
                </a:endParaRPr>
              </a:p>
            </p:txBody>
          </p:sp>
          <p:sp>
            <p:nvSpPr>
              <p:cNvPr id="31" name="1 つの角を切り取った四角形 17">
                <a:extLst>
                  <a:ext uri="{FF2B5EF4-FFF2-40B4-BE49-F238E27FC236}">
                    <a16:creationId xmlns:a16="http://schemas.microsoft.com/office/drawing/2014/main" id="{C2F3DDF4-B0FB-4787-9AD3-58F926C4DC2A}"/>
                  </a:ext>
                </a:extLst>
              </p:cNvPr>
              <p:cNvSpPr/>
              <p:nvPr/>
            </p:nvSpPr>
            <p:spPr>
              <a:xfrm>
                <a:off x="0" y="897212"/>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32" name="1 つの角を切り取った四角形 18">
                <a:extLst>
                  <a:ext uri="{FF2B5EF4-FFF2-40B4-BE49-F238E27FC236}">
                    <a16:creationId xmlns:a16="http://schemas.microsoft.com/office/drawing/2014/main" id="{D022E916-C2D6-4A8C-AE35-DCAD95AB6CC9}"/>
                  </a:ext>
                </a:extLst>
              </p:cNvPr>
              <p:cNvSpPr/>
              <p:nvPr/>
            </p:nvSpPr>
            <p:spPr>
              <a:xfrm>
                <a:off x="0" y="1644268"/>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endParaRPr kumimoji="1" lang="ja-JP" altLang="en-US" sz="1500">
                  <a:latin typeface="Meiryo UI" panose="020B0604030504040204" pitchFamily="34" charset="-128"/>
                  <a:ea typeface="Meiryo UI" panose="020B0604030504040204" pitchFamily="34" charset="-128"/>
                </a:endParaRPr>
              </a:p>
            </p:txBody>
          </p:sp>
          <p:sp>
            <p:nvSpPr>
              <p:cNvPr id="33" name="1 つの角を切り取った四角形 20">
                <a:extLst>
                  <a:ext uri="{FF2B5EF4-FFF2-40B4-BE49-F238E27FC236}">
                    <a16:creationId xmlns:a16="http://schemas.microsoft.com/office/drawing/2014/main" id="{8CB4682F-B8EE-4F64-B816-F327C40311BB}"/>
                  </a:ext>
                </a:extLst>
              </p:cNvPr>
              <p:cNvSpPr/>
              <p:nvPr/>
            </p:nvSpPr>
            <p:spPr>
              <a:xfrm>
                <a:off x="0" y="2400192"/>
                <a:ext cx="800100" cy="698500"/>
              </a:xfrm>
              <a:prstGeom prst="snip1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34" name="1 つの角を切り取った四角形 21">
                <a:extLst>
                  <a:ext uri="{FF2B5EF4-FFF2-40B4-BE49-F238E27FC236}">
                    <a16:creationId xmlns:a16="http://schemas.microsoft.com/office/drawing/2014/main" id="{3F60F808-FA00-4F1E-9E91-8FAB462C8557}"/>
                  </a:ext>
                </a:extLst>
              </p:cNvPr>
              <p:cNvSpPr/>
              <p:nvPr/>
            </p:nvSpPr>
            <p:spPr>
              <a:xfrm>
                <a:off x="0" y="3156116"/>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35" name="1 つの角を切り取った四角形 28">
                <a:extLst>
                  <a:ext uri="{FF2B5EF4-FFF2-40B4-BE49-F238E27FC236}">
                    <a16:creationId xmlns:a16="http://schemas.microsoft.com/office/drawing/2014/main" id="{8F68215A-53A9-4137-A91B-D2AEE48D6141}"/>
                  </a:ext>
                </a:extLst>
              </p:cNvPr>
              <p:cNvSpPr/>
              <p:nvPr/>
            </p:nvSpPr>
            <p:spPr>
              <a:xfrm>
                <a:off x="0" y="3912040"/>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en-US" altLang="ja-JP" dirty="0">
                  <a:latin typeface="Meiryo UI" panose="020B0604030504040204" pitchFamily="34" charset="-128"/>
                  <a:ea typeface="Meiryo UI" panose="020B0604030504040204" pitchFamily="34" charset="-128"/>
                </a:endParaRPr>
              </a:p>
            </p:txBody>
          </p:sp>
          <p:sp>
            <p:nvSpPr>
              <p:cNvPr id="36" name="1 つの角を切り取った四角形 29">
                <a:extLst>
                  <a:ext uri="{FF2B5EF4-FFF2-40B4-BE49-F238E27FC236}">
                    <a16:creationId xmlns:a16="http://schemas.microsoft.com/office/drawing/2014/main" id="{A9BB255E-9BCC-4B36-B126-286D8855AE6A}"/>
                  </a:ext>
                </a:extLst>
              </p:cNvPr>
              <p:cNvSpPr/>
              <p:nvPr/>
            </p:nvSpPr>
            <p:spPr>
              <a:xfrm>
                <a:off x="0" y="4670374"/>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37" name="テキスト ボックス 36">
                <a:extLst>
                  <a:ext uri="{FF2B5EF4-FFF2-40B4-BE49-F238E27FC236}">
                    <a16:creationId xmlns:a16="http://schemas.microsoft.com/office/drawing/2014/main" id="{3B665511-C058-4337-80BB-E2A80730492F}"/>
                  </a:ext>
                </a:extLst>
              </p:cNvPr>
              <p:cNvSpPr txBox="1"/>
              <p:nvPr/>
            </p:nvSpPr>
            <p:spPr>
              <a:xfrm>
                <a:off x="-69741" y="242251"/>
                <a:ext cx="80010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１章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紹介</a:t>
                </a:r>
              </a:p>
            </p:txBody>
          </p:sp>
          <p:sp>
            <p:nvSpPr>
              <p:cNvPr id="38" name="テキスト ボックス 37">
                <a:extLst>
                  <a:ext uri="{FF2B5EF4-FFF2-40B4-BE49-F238E27FC236}">
                    <a16:creationId xmlns:a16="http://schemas.microsoft.com/office/drawing/2014/main" id="{0882DF8B-204F-4306-9405-141EBCA30007}"/>
                  </a:ext>
                </a:extLst>
              </p:cNvPr>
              <p:cNvSpPr txBox="1"/>
              <p:nvPr/>
            </p:nvSpPr>
            <p:spPr>
              <a:xfrm>
                <a:off x="-71832" y="978331"/>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２章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問題提起</a:t>
                </a:r>
              </a:p>
            </p:txBody>
          </p:sp>
          <p:sp>
            <p:nvSpPr>
              <p:cNvPr id="39" name="テキスト ボックス 38">
                <a:extLst>
                  <a:ext uri="{FF2B5EF4-FFF2-40B4-BE49-F238E27FC236}">
                    <a16:creationId xmlns:a16="http://schemas.microsoft.com/office/drawing/2014/main" id="{719B24EC-62FE-4003-8CB8-F4EA6A93801A}"/>
                  </a:ext>
                </a:extLst>
              </p:cNvPr>
              <p:cNvSpPr txBox="1"/>
              <p:nvPr/>
            </p:nvSpPr>
            <p:spPr>
              <a:xfrm>
                <a:off x="-45389" y="1734255"/>
                <a:ext cx="98484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３章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en-US" altLang="ja-JP" sz="1500" dirty="0">
                    <a:solidFill>
                      <a:schemeClr val="bg1"/>
                    </a:solidFill>
                    <a:latin typeface="Meiryo UI" panose="020B0604030504040204" pitchFamily="34" charset="-128"/>
                    <a:ea typeface="Meiryo UI" panose="020B0604030504040204" pitchFamily="34" charset="-128"/>
                  </a:rPr>
                  <a:t>SA</a:t>
                </a:r>
                <a:r>
                  <a:rPr kumimoji="1" lang="ja-JP" altLang="en-US" sz="1500" dirty="0">
                    <a:solidFill>
                      <a:schemeClr val="bg1"/>
                    </a:solidFill>
                    <a:latin typeface="Meiryo UI" panose="020B0604030504040204" pitchFamily="34" charset="-128"/>
                    <a:ea typeface="Meiryo UI" panose="020B0604030504040204" pitchFamily="34" charset="-128"/>
                  </a:rPr>
                  <a:t>定義</a:t>
                </a:r>
              </a:p>
            </p:txBody>
          </p:sp>
          <p:sp>
            <p:nvSpPr>
              <p:cNvPr id="40" name="テキスト ボックス 39">
                <a:extLst>
                  <a:ext uri="{FF2B5EF4-FFF2-40B4-BE49-F238E27FC236}">
                    <a16:creationId xmlns:a16="http://schemas.microsoft.com/office/drawing/2014/main" id="{BFCD671F-E371-45FC-828B-43A4AA07FE62}"/>
                  </a:ext>
                </a:extLst>
              </p:cNvPr>
              <p:cNvSpPr txBox="1"/>
              <p:nvPr/>
            </p:nvSpPr>
            <p:spPr>
              <a:xfrm>
                <a:off x="-45389" y="2518147"/>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４章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検証</a:t>
                </a:r>
              </a:p>
            </p:txBody>
          </p:sp>
          <p:sp>
            <p:nvSpPr>
              <p:cNvPr id="41" name="テキスト ボックス 40">
                <a:extLst>
                  <a:ext uri="{FF2B5EF4-FFF2-40B4-BE49-F238E27FC236}">
                    <a16:creationId xmlns:a16="http://schemas.microsoft.com/office/drawing/2014/main" id="{2C3A6B76-212D-454B-9980-6CB38D8F5417}"/>
                  </a:ext>
                </a:extLst>
              </p:cNvPr>
              <p:cNvSpPr txBox="1"/>
              <p:nvPr/>
            </p:nvSpPr>
            <p:spPr>
              <a:xfrm>
                <a:off x="-71832" y="3243441"/>
                <a:ext cx="98484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５章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考察</a:t>
                </a:r>
              </a:p>
            </p:txBody>
          </p:sp>
          <p:sp>
            <p:nvSpPr>
              <p:cNvPr id="42" name="テキスト ボックス 41">
                <a:extLst>
                  <a:ext uri="{FF2B5EF4-FFF2-40B4-BE49-F238E27FC236}">
                    <a16:creationId xmlns:a16="http://schemas.microsoft.com/office/drawing/2014/main" id="{0EAB9D80-C5FE-4945-9661-08FA51D3F531}"/>
                  </a:ext>
                </a:extLst>
              </p:cNvPr>
              <p:cNvSpPr txBox="1"/>
              <p:nvPr/>
            </p:nvSpPr>
            <p:spPr>
              <a:xfrm>
                <a:off x="-45389" y="3993706"/>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６章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課題</a:t>
                </a:r>
              </a:p>
            </p:txBody>
          </p:sp>
          <p:sp>
            <p:nvSpPr>
              <p:cNvPr id="43" name="テキスト ボックス 42">
                <a:extLst>
                  <a:ext uri="{FF2B5EF4-FFF2-40B4-BE49-F238E27FC236}">
                    <a16:creationId xmlns:a16="http://schemas.microsoft.com/office/drawing/2014/main" id="{D89880E6-BB16-408C-A3CF-03410D77DC0E}"/>
                  </a:ext>
                </a:extLst>
              </p:cNvPr>
              <p:cNvSpPr txBox="1"/>
              <p:nvPr/>
            </p:nvSpPr>
            <p:spPr>
              <a:xfrm>
                <a:off x="-45389" y="4752627"/>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７章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展望</a:t>
                </a:r>
              </a:p>
            </p:txBody>
          </p:sp>
        </p:grpSp>
        <p:sp>
          <p:nvSpPr>
            <p:cNvPr id="28" name="1 つの角を切り取った四角形 29">
              <a:extLst>
                <a:ext uri="{FF2B5EF4-FFF2-40B4-BE49-F238E27FC236}">
                  <a16:creationId xmlns:a16="http://schemas.microsoft.com/office/drawing/2014/main" id="{6707C320-241B-47F9-A5EE-745C1BB15486}"/>
                </a:ext>
              </a:extLst>
            </p:cNvPr>
            <p:cNvSpPr/>
            <p:nvPr/>
          </p:nvSpPr>
          <p:spPr>
            <a:xfrm>
              <a:off x="0" y="5428708"/>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29" name="テキスト ボックス 28">
              <a:extLst>
                <a:ext uri="{FF2B5EF4-FFF2-40B4-BE49-F238E27FC236}">
                  <a16:creationId xmlns:a16="http://schemas.microsoft.com/office/drawing/2014/main" id="{D486EFD3-AFED-46CD-95C7-0D403B24F4A2}"/>
                </a:ext>
              </a:extLst>
            </p:cNvPr>
            <p:cNvSpPr txBox="1"/>
            <p:nvPr/>
          </p:nvSpPr>
          <p:spPr>
            <a:xfrm>
              <a:off x="-45389" y="5510961"/>
              <a:ext cx="984840" cy="553998"/>
            </a:xfrm>
            <a:prstGeom prst="rect">
              <a:avLst/>
            </a:prstGeom>
            <a:noFill/>
          </p:spPr>
          <p:txBody>
            <a:bodyPr wrap="square" rtlCol="0">
              <a:spAutoFit/>
            </a:bodyPr>
            <a:lstStyle/>
            <a:p>
              <a:r>
                <a:rPr kumimoji="1" lang="en-US" altLang="ja-JP" sz="1500" dirty="0">
                  <a:solidFill>
                    <a:schemeClr val="bg1"/>
                  </a:solidFill>
                  <a:latin typeface="Meiryo UI" panose="020B0604030504040204" pitchFamily="34" charset="-128"/>
                  <a:ea typeface="Meiryo UI" panose="020B0604030504040204" pitchFamily="34" charset="-128"/>
                </a:rPr>
                <a:t>8</a:t>
              </a:r>
              <a:r>
                <a:rPr kumimoji="1" lang="ja-JP" altLang="en-US" sz="1500" dirty="0">
                  <a:solidFill>
                    <a:schemeClr val="bg1"/>
                  </a:solidFill>
                  <a:latin typeface="Meiryo UI" panose="020B0604030504040204" pitchFamily="34" charset="-128"/>
                  <a:ea typeface="Meiryo UI" panose="020B0604030504040204" pitchFamily="34" charset="-128"/>
                </a:rPr>
                <a:t>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総括</a:t>
              </a:r>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テキスト プレースホルダー 6">
            <a:extLst>
              <a:ext uri="{FF2B5EF4-FFF2-40B4-BE49-F238E27FC236}">
                <a16:creationId xmlns:a16="http://schemas.microsoft.com/office/drawing/2014/main" id="{54E9E228-B02C-3941-B458-23CB2D67B476}"/>
              </a:ext>
            </a:extLst>
          </p:cNvPr>
          <p:cNvSpPr>
            <a:spLocks noGrp="1"/>
          </p:cNvSpPr>
          <p:nvPr>
            <p:ph type="body" sz="quarter" idx="14"/>
          </p:nvPr>
        </p:nvSpPr>
        <p:spPr>
          <a:xfrm>
            <a:off x="1380555" y="5641574"/>
            <a:ext cx="7600778" cy="831530"/>
          </a:xfrm>
        </p:spPr>
        <p:txBody>
          <a:bodyPr rtlCol="0">
            <a:normAutofit/>
          </a:bodyPr>
          <a:lstStyle/>
          <a:p>
            <a:r>
              <a:rPr lang="en-US" altLang="ja-JP" sz="2000" dirty="0"/>
              <a:t>※Step</a:t>
            </a:r>
            <a:r>
              <a:rPr lang="ja-JP" altLang="en-US" sz="2000" dirty="0"/>
              <a:t>③、④は、</a:t>
            </a:r>
            <a:r>
              <a:rPr lang="en-US" altLang="ja-JP" sz="2500" u="sng" dirty="0">
                <a:solidFill>
                  <a:srgbClr val="FF0000"/>
                </a:solidFill>
              </a:rPr>
              <a:t>AWS</a:t>
            </a:r>
            <a:r>
              <a:rPr lang="ja-JP" altLang="en-US" sz="2500" u="sng" dirty="0">
                <a:solidFill>
                  <a:srgbClr val="FF0000"/>
                </a:solidFill>
              </a:rPr>
              <a:t>を利用した開発の未経験者</a:t>
            </a:r>
            <a:r>
              <a:rPr lang="ja-JP" altLang="en-US" sz="2000" dirty="0"/>
              <a:t>で実施。</a:t>
            </a:r>
            <a:endParaRPr lang="en-US" altLang="ja-JP" sz="2000" dirty="0"/>
          </a:p>
          <a:p>
            <a:endParaRPr lang="ja-JP" altLang="en-US" sz="2000" dirty="0">
              <a:latin typeface="Meiryo UI" panose="020B0604030504040204" pitchFamily="50" charset="-128"/>
              <a:ea typeface="Meiryo UI" panose="020B0604030504040204" pitchFamily="50" charset="-128"/>
            </a:endParaRPr>
          </a:p>
        </p:txBody>
      </p:sp>
      <p:grpSp>
        <p:nvGrpSpPr>
          <p:cNvPr id="17" name="グループ化 16">
            <a:extLst>
              <a:ext uri="{FF2B5EF4-FFF2-40B4-BE49-F238E27FC236}">
                <a16:creationId xmlns:a16="http://schemas.microsoft.com/office/drawing/2014/main" id="{CB062EA2-17B1-3F48-8E78-ACB9A3631915}"/>
              </a:ext>
            </a:extLst>
          </p:cNvPr>
          <p:cNvGrpSpPr/>
          <p:nvPr/>
        </p:nvGrpSpPr>
        <p:grpSpPr>
          <a:xfrm>
            <a:off x="677592" y="1303886"/>
            <a:ext cx="8167106" cy="4064242"/>
            <a:chOff x="698612" y="2454355"/>
            <a:chExt cx="8167106" cy="4064242"/>
          </a:xfrm>
        </p:grpSpPr>
        <p:sp>
          <p:nvSpPr>
            <p:cNvPr id="12" name="角丸四角形 11">
              <a:extLst>
                <a:ext uri="{FF2B5EF4-FFF2-40B4-BE49-F238E27FC236}">
                  <a16:creationId xmlns:a16="http://schemas.microsoft.com/office/drawing/2014/main" id="{658A052F-6A3F-3846-BB8E-717675E30DF9}"/>
                </a:ext>
              </a:extLst>
            </p:cNvPr>
            <p:cNvSpPr/>
            <p:nvPr/>
          </p:nvSpPr>
          <p:spPr>
            <a:xfrm>
              <a:off x="2439692" y="2457450"/>
              <a:ext cx="6426026" cy="738904"/>
            </a:xfrm>
            <a:prstGeom prst="roundRect">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kumimoji="1" lang="en-US" altLang="ja-JP" sz="2000" dirty="0">
                  <a:solidFill>
                    <a:schemeClr val="tx1"/>
                  </a:solidFill>
                  <a:latin typeface="Meiryo UI" panose="020B0604030504040204" pitchFamily="34" charset="-128"/>
                  <a:ea typeface="Meiryo UI" panose="020B0604030504040204" pitchFamily="34" charset="-128"/>
                </a:rPr>
                <a:t>AWS</a:t>
              </a:r>
              <a:r>
                <a:rPr kumimoji="1" lang="ja-JP" altLang="en-US" sz="2000" dirty="0">
                  <a:solidFill>
                    <a:schemeClr val="tx1"/>
                  </a:solidFill>
                  <a:latin typeface="Meiryo UI" panose="020B0604030504040204" pitchFamily="34" charset="-128"/>
                  <a:ea typeface="Meiryo UI" panose="020B0604030504040204" pitchFamily="34" charset="-128"/>
                </a:rPr>
                <a:t>開発者ガイドやチュートリアルを参照し、</a:t>
              </a:r>
              <a:endParaRPr kumimoji="1" lang="en-US" altLang="ja-JP" sz="2000" dirty="0">
                <a:solidFill>
                  <a:schemeClr val="tx1"/>
                </a:solidFill>
                <a:latin typeface="Meiryo UI" panose="020B0604030504040204" pitchFamily="34" charset="-128"/>
                <a:ea typeface="Meiryo UI" panose="020B0604030504040204" pitchFamily="34" charset="-128"/>
              </a:endParaRPr>
            </a:p>
            <a:p>
              <a:pPr lvl="1"/>
              <a:r>
                <a:rPr kumimoji="1" lang="en-US" altLang="ja-JP" sz="2000" dirty="0">
                  <a:solidFill>
                    <a:schemeClr val="tx1"/>
                  </a:solidFill>
                  <a:latin typeface="Meiryo UI" panose="020B0604030504040204" pitchFamily="34" charset="-128"/>
                  <a:ea typeface="Meiryo UI" panose="020B0604030504040204" pitchFamily="34" charset="-128"/>
                </a:rPr>
                <a:t>AWS</a:t>
              </a:r>
              <a:r>
                <a:rPr kumimoji="1" lang="ja-JP" altLang="en-US" sz="2000" dirty="0">
                  <a:solidFill>
                    <a:schemeClr val="tx1"/>
                  </a:solidFill>
                  <a:latin typeface="Meiryo UI" panose="020B0604030504040204" pitchFamily="34" charset="-128"/>
                  <a:ea typeface="Meiryo UI" panose="020B0604030504040204" pitchFamily="34" charset="-128"/>
                </a:rPr>
                <a:t>サービスについて学習</a:t>
              </a:r>
            </a:p>
          </p:txBody>
        </p:sp>
        <p:sp>
          <p:nvSpPr>
            <p:cNvPr id="14" name="角丸四角形 13">
              <a:extLst>
                <a:ext uri="{FF2B5EF4-FFF2-40B4-BE49-F238E27FC236}">
                  <a16:creationId xmlns:a16="http://schemas.microsoft.com/office/drawing/2014/main" id="{8ADA90F2-0157-5544-97BA-D6D73286866D}"/>
                </a:ext>
              </a:extLst>
            </p:cNvPr>
            <p:cNvSpPr/>
            <p:nvPr/>
          </p:nvSpPr>
          <p:spPr>
            <a:xfrm>
              <a:off x="2439692" y="3562351"/>
              <a:ext cx="6426026" cy="737999"/>
            </a:xfrm>
            <a:prstGeom prst="roundRect">
              <a:avLst/>
            </a:prstGeom>
            <a:solidFill>
              <a:schemeClr val="bg1"/>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kumimoji="1" lang="ja-JP" altLang="en-US" sz="2000" dirty="0">
                  <a:solidFill>
                    <a:schemeClr val="tx1"/>
                  </a:solidFill>
                  <a:latin typeface="Meiryo UI" panose="020B0604030504040204" pitchFamily="34" charset="-128"/>
                  <a:ea typeface="Meiryo UI" panose="020B0604030504040204" pitchFamily="34" charset="-128"/>
                </a:rPr>
                <a:t>要求仕様書に基づいてデータ定義書と各</a:t>
              </a:r>
              <a:r>
                <a:rPr kumimoji="1" lang="en-US" altLang="ja-JP" sz="2000" dirty="0">
                  <a:solidFill>
                    <a:schemeClr val="tx1"/>
                  </a:solidFill>
                  <a:latin typeface="Meiryo UI" panose="020B0604030504040204" pitchFamily="34" charset="-128"/>
                  <a:ea typeface="Meiryo UI" panose="020B0604030504040204" pitchFamily="34" charset="-128"/>
                </a:rPr>
                <a:t>AWS</a:t>
              </a:r>
              <a:r>
                <a:rPr kumimoji="1" lang="ja-JP" altLang="en-US" sz="2000" dirty="0">
                  <a:solidFill>
                    <a:schemeClr val="tx1"/>
                  </a:solidFill>
                  <a:latin typeface="Meiryo UI" panose="020B0604030504040204" pitchFamily="34" charset="-128"/>
                  <a:ea typeface="Meiryo UI" panose="020B0604030504040204" pitchFamily="34" charset="-128"/>
                </a:rPr>
                <a:t>サービスのパラメーターシートを作成</a:t>
              </a:r>
            </a:p>
          </p:txBody>
        </p:sp>
        <p:sp>
          <p:nvSpPr>
            <p:cNvPr id="15" name="角丸四角形 14">
              <a:extLst>
                <a:ext uri="{FF2B5EF4-FFF2-40B4-BE49-F238E27FC236}">
                  <a16:creationId xmlns:a16="http://schemas.microsoft.com/office/drawing/2014/main" id="{A34C5F33-D8C6-5E4E-87A7-3D18A45873FE}"/>
                </a:ext>
              </a:extLst>
            </p:cNvPr>
            <p:cNvSpPr/>
            <p:nvPr/>
          </p:nvSpPr>
          <p:spPr>
            <a:xfrm>
              <a:off x="2439692" y="5780598"/>
              <a:ext cx="6426026" cy="737999"/>
            </a:xfrm>
            <a:prstGeom prst="roundRec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kumimoji="1" lang="ja-JP" altLang="en-US" sz="2000">
                  <a:solidFill>
                    <a:schemeClr val="tx1"/>
                  </a:solidFill>
                  <a:latin typeface="Meiryo UI" panose="020B0604030504040204" pitchFamily="34" charset="-128"/>
                  <a:ea typeface="Meiryo UI" panose="020B0604030504040204" pitchFamily="34" charset="-128"/>
                </a:rPr>
                <a:t>グッズ購買サイトのアプリケーション基盤を構築し、</a:t>
              </a:r>
              <a:endParaRPr kumimoji="1" lang="en-US" altLang="ja-JP" sz="2000" dirty="0">
                <a:solidFill>
                  <a:schemeClr val="tx1"/>
                </a:solidFill>
                <a:latin typeface="Meiryo UI" panose="020B0604030504040204" pitchFamily="34" charset="-128"/>
                <a:ea typeface="Meiryo UI" panose="020B0604030504040204" pitchFamily="34" charset="-128"/>
              </a:endParaRPr>
            </a:p>
            <a:p>
              <a:pPr lvl="1"/>
              <a:r>
                <a:rPr kumimoji="1" lang="ja-JP" altLang="en-US" sz="2000">
                  <a:solidFill>
                    <a:schemeClr val="tx1"/>
                  </a:solidFill>
                  <a:latin typeface="Meiryo UI" panose="020B0604030504040204" pitchFamily="34" charset="-128"/>
                  <a:ea typeface="Meiryo UI" panose="020B0604030504040204" pitchFamily="34" charset="-128"/>
                </a:rPr>
                <a:t>構築時間を計測（マネジメントコンソール、</a:t>
              </a:r>
              <a:r>
                <a:rPr kumimoji="1" lang="en-US" altLang="ja-JP" sz="2000" dirty="0">
                  <a:solidFill>
                    <a:schemeClr val="tx1"/>
                  </a:solidFill>
                  <a:latin typeface="Meiryo UI" panose="020B0604030504040204" pitchFamily="34" charset="-128"/>
                  <a:ea typeface="Meiryo UI" panose="020B0604030504040204" pitchFamily="34" charset="-128"/>
                </a:rPr>
                <a:t>CLI</a:t>
              </a:r>
              <a:r>
                <a:rPr kumimoji="1" lang="ja-JP" altLang="en-US" sz="2000">
                  <a:solidFill>
                    <a:schemeClr val="tx1"/>
                  </a:solidFill>
                  <a:latin typeface="Meiryo UI" panose="020B0604030504040204" pitchFamily="34" charset="-128"/>
                  <a:ea typeface="Meiryo UI" panose="020B0604030504040204" pitchFamily="34" charset="-128"/>
                </a:rPr>
                <a:t>を利用）</a:t>
              </a:r>
            </a:p>
          </p:txBody>
        </p:sp>
        <p:sp>
          <p:nvSpPr>
            <p:cNvPr id="16" name="角丸四角形 15">
              <a:extLst>
                <a:ext uri="{FF2B5EF4-FFF2-40B4-BE49-F238E27FC236}">
                  <a16:creationId xmlns:a16="http://schemas.microsoft.com/office/drawing/2014/main" id="{26AE375E-10B6-E64F-92FD-2315392B0255}"/>
                </a:ext>
              </a:extLst>
            </p:cNvPr>
            <p:cNvSpPr/>
            <p:nvPr/>
          </p:nvSpPr>
          <p:spPr>
            <a:xfrm>
              <a:off x="2439692" y="4666800"/>
              <a:ext cx="6426026" cy="737999"/>
            </a:xfrm>
            <a:prstGeom prst="roundRect">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kumimoji="1" lang="ja-JP" altLang="en-US" sz="2000" dirty="0">
                  <a:solidFill>
                    <a:schemeClr val="tx1"/>
                  </a:solidFill>
                  <a:latin typeface="Meiryo UI" panose="020B0604030504040204" pitchFamily="34" charset="-128"/>
                  <a:ea typeface="Meiryo UI" panose="020B0604030504040204" pitchFamily="34" charset="-128"/>
                </a:rPr>
                <a:t>グッズ購買サイトのアプリケーションを開発し、</a:t>
              </a:r>
              <a:endParaRPr kumimoji="1" lang="en-US" altLang="ja-JP" sz="2000" dirty="0">
                <a:solidFill>
                  <a:schemeClr val="tx1"/>
                </a:solidFill>
                <a:latin typeface="Meiryo UI" panose="020B0604030504040204" pitchFamily="34" charset="-128"/>
                <a:ea typeface="Meiryo UI" panose="020B0604030504040204" pitchFamily="34" charset="-128"/>
              </a:endParaRPr>
            </a:p>
            <a:p>
              <a:pPr lvl="1"/>
              <a:r>
                <a:rPr kumimoji="1" lang="ja-JP" altLang="en-US" sz="2000" dirty="0">
                  <a:solidFill>
                    <a:schemeClr val="tx1"/>
                  </a:solidFill>
                  <a:latin typeface="Meiryo UI" panose="020B0604030504040204" pitchFamily="34" charset="-128"/>
                  <a:ea typeface="Meiryo UI" panose="020B0604030504040204" pitchFamily="34" charset="-128"/>
                </a:rPr>
                <a:t>構築時間を計測</a:t>
              </a:r>
            </a:p>
          </p:txBody>
        </p:sp>
        <p:graphicFrame>
          <p:nvGraphicFramePr>
            <p:cNvPr id="10" name="図表 9">
              <a:extLst>
                <a:ext uri="{FF2B5EF4-FFF2-40B4-BE49-F238E27FC236}">
                  <a16:creationId xmlns:a16="http://schemas.microsoft.com/office/drawing/2014/main" id="{F9F90F3A-CEEA-BD40-B351-FB0B98866A2E}"/>
                </a:ext>
              </a:extLst>
            </p:cNvPr>
            <p:cNvGraphicFramePr/>
            <p:nvPr/>
          </p:nvGraphicFramePr>
          <p:xfrm>
            <a:off x="698612" y="2454355"/>
            <a:ext cx="2554386"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sp>
        <p:nvSpPr>
          <p:cNvPr id="13" name="タイトル 2">
            <a:extLst>
              <a:ext uri="{FF2B5EF4-FFF2-40B4-BE49-F238E27FC236}">
                <a16:creationId xmlns:a16="http://schemas.microsoft.com/office/drawing/2014/main" id="{3CAAA053-2560-524F-AD48-4008D2FF5891}"/>
              </a:ext>
            </a:extLst>
          </p:cNvPr>
          <p:cNvSpPr>
            <a:spLocks noGrp="1"/>
          </p:cNvSpPr>
          <p:nvPr>
            <p:ph type="ctrTitle"/>
          </p:nvPr>
        </p:nvSpPr>
        <p:spPr>
          <a:xfrm>
            <a:off x="1003321" y="235457"/>
            <a:ext cx="7600777" cy="738904"/>
          </a:xfrm>
        </p:spPr>
        <p:txBody>
          <a:bodyPr rtlCol="0" anchor="t" anchorCtr="0"/>
          <a:lstStyle/>
          <a:p>
            <a:r>
              <a:rPr lang="ja-JP" altLang="en-US" sz="2000" u="sng" dirty="0"/>
              <a:t>４．検証</a:t>
            </a:r>
            <a:br>
              <a:rPr lang="en-US" altLang="ja-JP" sz="2000" u="sng" dirty="0"/>
            </a:br>
            <a:r>
              <a:rPr lang="ja-JP" altLang="en-US" sz="2000" dirty="0"/>
              <a:t>　　「Ａ</a:t>
            </a:r>
            <a:r>
              <a:rPr lang="en-US" altLang="ja-JP" sz="2000" dirty="0"/>
              <a:t>_</a:t>
            </a:r>
            <a:r>
              <a:rPr lang="ja-JP" altLang="en-US" sz="2000" dirty="0"/>
              <a:t>構築作業時間」の計測の手順</a:t>
            </a:r>
            <a:br>
              <a:rPr lang="en-US" altLang="ja-JP" sz="2000" u="sng" dirty="0"/>
            </a:br>
            <a:r>
              <a:rPr lang="ja-JP" altLang="en-US" sz="2000" dirty="0"/>
              <a:t>　</a:t>
            </a:r>
          </a:p>
        </p:txBody>
      </p:sp>
      <p:sp>
        <p:nvSpPr>
          <p:cNvPr id="5" name="フローチャート: 代替処理 4">
            <a:extLst>
              <a:ext uri="{FF2B5EF4-FFF2-40B4-BE49-F238E27FC236}">
                <a16:creationId xmlns:a16="http://schemas.microsoft.com/office/drawing/2014/main" id="{FBB17A1C-026C-9B4E-856D-0601F39A2AC5}"/>
              </a:ext>
            </a:extLst>
          </p:cNvPr>
          <p:cNvSpPr/>
          <p:nvPr/>
        </p:nvSpPr>
        <p:spPr>
          <a:xfrm>
            <a:off x="7939020" y="3335886"/>
            <a:ext cx="1054776" cy="549444"/>
          </a:xfrm>
          <a:prstGeom prst="flowChartAlternateProcess">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a:t>計測</a:t>
            </a:r>
          </a:p>
        </p:txBody>
      </p:sp>
      <p:sp>
        <p:nvSpPr>
          <p:cNvPr id="18" name="フローチャート: 代替処理 17">
            <a:extLst>
              <a:ext uri="{FF2B5EF4-FFF2-40B4-BE49-F238E27FC236}">
                <a16:creationId xmlns:a16="http://schemas.microsoft.com/office/drawing/2014/main" id="{6561DFA3-698A-634B-A937-8D729506B5B9}"/>
              </a:ext>
            </a:extLst>
          </p:cNvPr>
          <p:cNvSpPr/>
          <p:nvPr/>
        </p:nvSpPr>
        <p:spPr>
          <a:xfrm>
            <a:off x="7921837" y="4398508"/>
            <a:ext cx="1054776" cy="549444"/>
          </a:xfrm>
          <a:prstGeom prst="flowChartAlternateProcess">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a:t>計測</a:t>
            </a:r>
          </a:p>
        </p:txBody>
      </p:sp>
      <p:grpSp>
        <p:nvGrpSpPr>
          <p:cNvPr id="49" name="グループ化 48">
            <a:extLst>
              <a:ext uri="{FF2B5EF4-FFF2-40B4-BE49-F238E27FC236}">
                <a16:creationId xmlns:a16="http://schemas.microsoft.com/office/drawing/2014/main" id="{BD2F21E1-B0C6-4CD2-9B22-5B93191A919D}"/>
              </a:ext>
            </a:extLst>
          </p:cNvPr>
          <p:cNvGrpSpPr/>
          <p:nvPr/>
        </p:nvGrpSpPr>
        <p:grpSpPr>
          <a:xfrm>
            <a:off x="-71832" y="150156"/>
            <a:ext cx="1011283" cy="5977052"/>
            <a:chOff x="-71832" y="150156"/>
            <a:chExt cx="1011283" cy="5977052"/>
          </a:xfrm>
        </p:grpSpPr>
        <p:grpSp>
          <p:nvGrpSpPr>
            <p:cNvPr id="50" name="グループ化 49">
              <a:extLst>
                <a:ext uri="{FF2B5EF4-FFF2-40B4-BE49-F238E27FC236}">
                  <a16:creationId xmlns:a16="http://schemas.microsoft.com/office/drawing/2014/main" id="{DE8D11D9-9463-4BD2-9FC6-0E71162386F7}"/>
                </a:ext>
              </a:extLst>
            </p:cNvPr>
            <p:cNvGrpSpPr/>
            <p:nvPr/>
          </p:nvGrpSpPr>
          <p:grpSpPr>
            <a:xfrm>
              <a:off x="-71832" y="150156"/>
              <a:ext cx="1011283" cy="5218718"/>
              <a:chOff x="-71832" y="150156"/>
              <a:chExt cx="1011283" cy="5218718"/>
            </a:xfrm>
          </p:grpSpPr>
          <p:sp>
            <p:nvSpPr>
              <p:cNvPr id="53" name="1 つの角を切り取った四角形 16">
                <a:extLst>
                  <a:ext uri="{FF2B5EF4-FFF2-40B4-BE49-F238E27FC236}">
                    <a16:creationId xmlns:a16="http://schemas.microsoft.com/office/drawing/2014/main" id="{F94A333D-7F54-481E-A801-98BE1E63F7D6}"/>
                  </a:ext>
                </a:extLst>
              </p:cNvPr>
              <p:cNvSpPr/>
              <p:nvPr/>
            </p:nvSpPr>
            <p:spPr>
              <a:xfrm>
                <a:off x="0" y="150156"/>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sz="1500">
                  <a:latin typeface="Meiryo UI" panose="020B0604030504040204" pitchFamily="34" charset="-128"/>
                  <a:ea typeface="Meiryo UI" panose="020B0604030504040204" pitchFamily="34" charset="-128"/>
                </a:endParaRPr>
              </a:p>
            </p:txBody>
          </p:sp>
          <p:sp>
            <p:nvSpPr>
              <p:cNvPr id="54" name="1 つの角を切り取った四角形 17">
                <a:extLst>
                  <a:ext uri="{FF2B5EF4-FFF2-40B4-BE49-F238E27FC236}">
                    <a16:creationId xmlns:a16="http://schemas.microsoft.com/office/drawing/2014/main" id="{1C1112E0-6C5E-4123-B75B-E77C44B57026}"/>
                  </a:ext>
                </a:extLst>
              </p:cNvPr>
              <p:cNvSpPr/>
              <p:nvPr/>
            </p:nvSpPr>
            <p:spPr>
              <a:xfrm>
                <a:off x="0" y="897212"/>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55" name="1 つの角を切り取った四角形 18">
                <a:extLst>
                  <a:ext uri="{FF2B5EF4-FFF2-40B4-BE49-F238E27FC236}">
                    <a16:creationId xmlns:a16="http://schemas.microsoft.com/office/drawing/2014/main" id="{897FFCCA-8044-470D-A4D1-2188AF3B2788}"/>
                  </a:ext>
                </a:extLst>
              </p:cNvPr>
              <p:cNvSpPr/>
              <p:nvPr/>
            </p:nvSpPr>
            <p:spPr>
              <a:xfrm>
                <a:off x="0" y="1644268"/>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endParaRPr kumimoji="1" lang="ja-JP" altLang="en-US" sz="1500">
                  <a:latin typeface="Meiryo UI" panose="020B0604030504040204" pitchFamily="34" charset="-128"/>
                  <a:ea typeface="Meiryo UI" panose="020B0604030504040204" pitchFamily="34" charset="-128"/>
                </a:endParaRPr>
              </a:p>
            </p:txBody>
          </p:sp>
          <p:sp>
            <p:nvSpPr>
              <p:cNvPr id="56" name="1 つの角を切り取った四角形 20">
                <a:extLst>
                  <a:ext uri="{FF2B5EF4-FFF2-40B4-BE49-F238E27FC236}">
                    <a16:creationId xmlns:a16="http://schemas.microsoft.com/office/drawing/2014/main" id="{47B53B31-66AB-4A9D-9732-FEEBCC2669E0}"/>
                  </a:ext>
                </a:extLst>
              </p:cNvPr>
              <p:cNvSpPr/>
              <p:nvPr/>
            </p:nvSpPr>
            <p:spPr>
              <a:xfrm>
                <a:off x="0" y="2400192"/>
                <a:ext cx="800100" cy="698500"/>
              </a:xfrm>
              <a:prstGeom prst="snip1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57" name="1 つの角を切り取った四角形 21">
                <a:extLst>
                  <a:ext uri="{FF2B5EF4-FFF2-40B4-BE49-F238E27FC236}">
                    <a16:creationId xmlns:a16="http://schemas.microsoft.com/office/drawing/2014/main" id="{2882F0D7-5C97-4B00-A69B-967D4CD39004}"/>
                  </a:ext>
                </a:extLst>
              </p:cNvPr>
              <p:cNvSpPr/>
              <p:nvPr/>
            </p:nvSpPr>
            <p:spPr>
              <a:xfrm>
                <a:off x="0" y="3156116"/>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58" name="1 つの角を切り取った四角形 28">
                <a:extLst>
                  <a:ext uri="{FF2B5EF4-FFF2-40B4-BE49-F238E27FC236}">
                    <a16:creationId xmlns:a16="http://schemas.microsoft.com/office/drawing/2014/main" id="{A597A01C-39E1-4BE7-A568-CB0D1E564A07}"/>
                  </a:ext>
                </a:extLst>
              </p:cNvPr>
              <p:cNvSpPr/>
              <p:nvPr/>
            </p:nvSpPr>
            <p:spPr>
              <a:xfrm>
                <a:off x="0" y="3912040"/>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en-US" altLang="ja-JP" dirty="0">
                  <a:latin typeface="Meiryo UI" panose="020B0604030504040204" pitchFamily="34" charset="-128"/>
                  <a:ea typeface="Meiryo UI" panose="020B0604030504040204" pitchFamily="34" charset="-128"/>
                </a:endParaRPr>
              </a:p>
            </p:txBody>
          </p:sp>
          <p:sp>
            <p:nvSpPr>
              <p:cNvPr id="59" name="1 つの角を切り取った四角形 29">
                <a:extLst>
                  <a:ext uri="{FF2B5EF4-FFF2-40B4-BE49-F238E27FC236}">
                    <a16:creationId xmlns:a16="http://schemas.microsoft.com/office/drawing/2014/main" id="{466E5BBF-5AF0-4513-9C85-718067D98EF8}"/>
                  </a:ext>
                </a:extLst>
              </p:cNvPr>
              <p:cNvSpPr/>
              <p:nvPr/>
            </p:nvSpPr>
            <p:spPr>
              <a:xfrm>
                <a:off x="0" y="4670374"/>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60" name="テキスト ボックス 59">
                <a:extLst>
                  <a:ext uri="{FF2B5EF4-FFF2-40B4-BE49-F238E27FC236}">
                    <a16:creationId xmlns:a16="http://schemas.microsoft.com/office/drawing/2014/main" id="{CF3AED6B-5977-44BB-8179-FA08E652FFF0}"/>
                  </a:ext>
                </a:extLst>
              </p:cNvPr>
              <p:cNvSpPr txBox="1"/>
              <p:nvPr/>
            </p:nvSpPr>
            <p:spPr>
              <a:xfrm>
                <a:off x="-69741" y="242251"/>
                <a:ext cx="80010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１章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紹介</a:t>
                </a:r>
              </a:p>
            </p:txBody>
          </p:sp>
          <p:sp>
            <p:nvSpPr>
              <p:cNvPr id="61" name="テキスト ボックス 60">
                <a:extLst>
                  <a:ext uri="{FF2B5EF4-FFF2-40B4-BE49-F238E27FC236}">
                    <a16:creationId xmlns:a16="http://schemas.microsoft.com/office/drawing/2014/main" id="{860F9948-4F90-4024-9B95-2E6E876DF014}"/>
                  </a:ext>
                </a:extLst>
              </p:cNvPr>
              <p:cNvSpPr txBox="1"/>
              <p:nvPr/>
            </p:nvSpPr>
            <p:spPr>
              <a:xfrm>
                <a:off x="-71832" y="978331"/>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２章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問題提起</a:t>
                </a:r>
              </a:p>
            </p:txBody>
          </p:sp>
          <p:sp>
            <p:nvSpPr>
              <p:cNvPr id="62" name="テキスト ボックス 61">
                <a:extLst>
                  <a:ext uri="{FF2B5EF4-FFF2-40B4-BE49-F238E27FC236}">
                    <a16:creationId xmlns:a16="http://schemas.microsoft.com/office/drawing/2014/main" id="{3ACF58F5-4972-4049-B302-80A410C2897C}"/>
                  </a:ext>
                </a:extLst>
              </p:cNvPr>
              <p:cNvSpPr txBox="1"/>
              <p:nvPr/>
            </p:nvSpPr>
            <p:spPr>
              <a:xfrm>
                <a:off x="-45389" y="1734255"/>
                <a:ext cx="98484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３章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en-US" altLang="ja-JP" sz="1500" dirty="0">
                    <a:solidFill>
                      <a:schemeClr val="bg1"/>
                    </a:solidFill>
                    <a:latin typeface="Meiryo UI" panose="020B0604030504040204" pitchFamily="34" charset="-128"/>
                    <a:ea typeface="Meiryo UI" panose="020B0604030504040204" pitchFamily="34" charset="-128"/>
                  </a:rPr>
                  <a:t>SA</a:t>
                </a:r>
                <a:r>
                  <a:rPr kumimoji="1" lang="ja-JP" altLang="en-US" sz="1500" dirty="0">
                    <a:solidFill>
                      <a:schemeClr val="bg1"/>
                    </a:solidFill>
                    <a:latin typeface="Meiryo UI" panose="020B0604030504040204" pitchFamily="34" charset="-128"/>
                    <a:ea typeface="Meiryo UI" panose="020B0604030504040204" pitchFamily="34" charset="-128"/>
                  </a:rPr>
                  <a:t>定義</a:t>
                </a:r>
              </a:p>
            </p:txBody>
          </p:sp>
          <p:sp>
            <p:nvSpPr>
              <p:cNvPr id="63" name="テキスト ボックス 62">
                <a:extLst>
                  <a:ext uri="{FF2B5EF4-FFF2-40B4-BE49-F238E27FC236}">
                    <a16:creationId xmlns:a16="http://schemas.microsoft.com/office/drawing/2014/main" id="{FAF1ACB6-296D-4ED0-B345-FE0E1505474B}"/>
                  </a:ext>
                </a:extLst>
              </p:cNvPr>
              <p:cNvSpPr txBox="1"/>
              <p:nvPr/>
            </p:nvSpPr>
            <p:spPr>
              <a:xfrm>
                <a:off x="-45389" y="2518147"/>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４章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検証</a:t>
                </a:r>
              </a:p>
            </p:txBody>
          </p:sp>
          <p:sp>
            <p:nvSpPr>
              <p:cNvPr id="64" name="テキスト ボックス 63">
                <a:extLst>
                  <a:ext uri="{FF2B5EF4-FFF2-40B4-BE49-F238E27FC236}">
                    <a16:creationId xmlns:a16="http://schemas.microsoft.com/office/drawing/2014/main" id="{F8A9E39D-4F8B-4205-828E-16144AAA379F}"/>
                  </a:ext>
                </a:extLst>
              </p:cNvPr>
              <p:cNvSpPr txBox="1"/>
              <p:nvPr/>
            </p:nvSpPr>
            <p:spPr>
              <a:xfrm>
                <a:off x="-71832" y="3243441"/>
                <a:ext cx="98484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５章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考察</a:t>
                </a:r>
              </a:p>
            </p:txBody>
          </p:sp>
          <p:sp>
            <p:nvSpPr>
              <p:cNvPr id="65" name="テキスト ボックス 64">
                <a:extLst>
                  <a:ext uri="{FF2B5EF4-FFF2-40B4-BE49-F238E27FC236}">
                    <a16:creationId xmlns:a16="http://schemas.microsoft.com/office/drawing/2014/main" id="{CB6AD705-2B25-410B-BA2A-58CFEE7F67F1}"/>
                  </a:ext>
                </a:extLst>
              </p:cNvPr>
              <p:cNvSpPr txBox="1"/>
              <p:nvPr/>
            </p:nvSpPr>
            <p:spPr>
              <a:xfrm>
                <a:off x="-45389" y="3993706"/>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６章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課題</a:t>
                </a:r>
              </a:p>
            </p:txBody>
          </p:sp>
          <p:sp>
            <p:nvSpPr>
              <p:cNvPr id="66" name="テキスト ボックス 65">
                <a:extLst>
                  <a:ext uri="{FF2B5EF4-FFF2-40B4-BE49-F238E27FC236}">
                    <a16:creationId xmlns:a16="http://schemas.microsoft.com/office/drawing/2014/main" id="{89BA049E-DF13-469F-A9D6-C640DD61ADC2}"/>
                  </a:ext>
                </a:extLst>
              </p:cNvPr>
              <p:cNvSpPr txBox="1"/>
              <p:nvPr/>
            </p:nvSpPr>
            <p:spPr>
              <a:xfrm>
                <a:off x="-45389" y="4752627"/>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７章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展望</a:t>
                </a:r>
              </a:p>
            </p:txBody>
          </p:sp>
        </p:grpSp>
        <p:sp>
          <p:nvSpPr>
            <p:cNvPr id="51" name="1 つの角を切り取った四角形 29">
              <a:extLst>
                <a:ext uri="{FF2B5EF4-FFF2-40B4-BE49-F238E27FC236}">
                  <a16:creationId xmlns:a16="http://schemas.microsoft.com/office/drawing/2014/main" id="{F918F490-7DB8-48A4-A64C-64D9C6FA95C6}"/>
                </a:ext>
              </a:extLst>
            </p:cNvPr>
            <p:cNvSpPr/>
            <p:nvPr/>
          </p:nvSpPr>
          <p:spPr>
            <a:xfrm>
              <a:off x="0" y="5428708"/>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52" name="テキスト ボックス 51">
              <a:extLst>
                <a:ext uri="{FF2B5EF4-FFF2-40B4-BE49-F238E27FC236}">
                  <a16:creationId xmlns:a16="http://schemas.microsoft.com/office/drawing/2014/main" id="{F95804AB-4B66-4E5F-A5DD-B63568EF8477}"/>
                </a:ext>
              </a:extLst>
            </p:cNvPr>
            <p:cNvSpPr txBox="1"/>
            <p:nvPr/>
          </p:nvSpPr>
          <p:spPr>
            <a:xfrm>
              <a:off x="-45389" y="5510961"/>
              <a:ext cx="984840" cy="553998"/>
            </a:xfrm>
            <a:prstGeom prst="rect">
              <a:avLst/>
            </a:prstGeom>
            <a:noFill/>
          </p:spPr>
          <p:txBody>
            <a:bodyPr wrap="square" rtlCol="0">
              <a:spAutoFit/>
            </a:bodyPr>
            <a:lstStyle/>
            <a:p>
              <a:r>
                <a:rPr kumimoji="1" lang="en-US" altLang="ja-JP" sz="1500" dirty="0">
                  <a:solidFill>
                    <a:schemeClr val="bg1"/>
                  </a:solidFill>
                  <a:latin typeface="Meiryo UI" panose="020B0604030504040204" pitchFamily="34" charset="-128"/>
                  <a:ea typeface="Meiryo UI" panose="020B0604030504040204" pitchFamily="34" charset="-128"/>
                </a:rPr>
                <a:t>8</a:t>
              </a:r>
              <a:r>
                <a:rPr kumimoji="1" lang="ja-JP" altLang="en-US" sz="1500" dirty="0">
                  <a:solidFill>
                    <a:schemeClr val="bg1"/>
                  </a:solidFill>
                  <a:latin typeface="Meiryo UI" panose="020B0604030504040204" pitchFamily="34" charset="-128"/>
                  <a:ea typeface="Meiryo UI" panose="020B0604030504040204" pitchFamily="34" charset="-128"/>
                </a:rPr>
                <a:t>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総括</a:t>
              </a:r>
            </a:p>
          </p:txBody>
        </p:sp>
      </p:grpSp>
    </p:spTree>
    <p:extLst>
      <p:ext uri="{BB962C8B-B14F-4D97-AF65-F5344CB8AC3E}">
        <p14:creationId xmlns:p14="http://schemas.microsoft.com/office/powerpoint/2010/main" val="24083252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1"/>
          <p:cNvSpPr txBox="1">
            <a:spLocks noGrp="1"/>
          </p:cNvSpPr>
          <p:nvPr>
            <p:ph type="ctrTitle"/>
          </p:nvPr>
        </p:nvSpPr>
        <p:spPr>
          <a:xfrm>
            <a:off x="1003321" y="235457"/>
            <a:ext cx="7600777" cy="738904"/>
          </a:xfrm>
          <a:prstGeom prst="rect">
            <a:avLst/>
          </a:prstGeom>
          <a:noFill/>
          <a:ln>
            <a:noFill/>
          </a:ln>
        </p:spPr>
        <p:txBody>
          <a:bodyPr spcFirstLastPara="1" wrap="square" lIns="0" tIns="45700" rIns="0" bIns="45700" anchor="t" anchorCtr="0">
            <a:noAutofit/>
          </a:bodyPr>
          <a:lstStyle/>
          <a:p>
            <a:pPr marL="0" lvl="0" indent="0" algn="l" rtl="0">
              <a:lnSpc>
                <a:spcPct val="90000"/>
              </a:lnSpc>
              <a:spcBef>
                <a:spcPts val="0"/>
              </a:spcBef>
              <a:spcAft>
                <a:spcPts val="0"/>
              </a:spcAft>
              <a:buClr>
                <a:srgbClr val="024793"/>
              </a:buClr>
              <a:buSzPts val="2000"/>
              <a:buFont typeface="Arial"/>
              <a:buNone/>
            </a:pPr>
            <a:r>
              <a:rPr lang="ja-JP" sz="2000" u="sng" dirty="0">
                <a:latin typeface="Meiryo UI" panose="020B0604030504040204" pitchFamily="50" charset="-128"/>
                <a:ea typeface="Meiryo UI" panose="020B0604030504040204" pitchFamily="50" charset="-128"/>
              </a:rPr>
              <a:t>４．検証</a:t>
            </a:r>
            <a:br>
              <a:rPr lang="ja-JP" sz="2000" u="sng" dirty="0">
                <a:latin typeface="Meiryo UI" panose="020B0604030504040204" pitchFamily="50" charset="-128"/>
                <a:ea typeface="Meiryo UI" panose="020B0604030504040204" pitchFamily="50" charset="-128"/>
              </a:rPr>
            </a:br>
            <a:r>
              <a:rPr lang="ja-JP" sz="2000" dirty="0">
                <a:latin typeface="Meiryo UI" panose="020B0604030504040204" pitchFamily="50" charset="-128"/>
                <a:ea typeface="Meiryo UI" panose="020B0604030504040204" pitchFamily="50" charset="-128"/>
              </a:rPr>
              <a:t>　　Step② 設計　要求仕様書（抜粋）</a:t>
            </a:r>
            <a:endParaRPr sz="2000" dirty="0">
              <a:latin typeface="Meiryo UI" panose="020B0604030504040204" pitchFamily="50" charset="-128"/>
              <a:ea typeface="Meiryo UI" panose="020B0604030504040204" pitchFamily="50" charset="-128"/>
            </a:endParaRPr>
          </a:p>
        </p:txBody>
      </p:sp>
      <p:pic>
        <p:nvPicPr>
          <p:cNvPr id="382" name="Google Shape;382;p1"/>
          <p:cNvPicPr preferRelativeResize="0"/>
          <p:nvPr/>
        </p:nvPicPr>
        <p:blipFill rotWithShape="1">
          <a:blip r:embed="rId3">
            <a:alphaModFix/>
          </a:blip>
          <a:srcRect/>
          <a:stretch/>
        </p:blipFill>
        <p:spPr>
          <a:xfrm>
            <a:off x="1296540" y="841097"/>
            <a:ext cx="7014337" cy="5860973"/>
          </a:xfrm>
          <a:prstGeom prst="rect">
            <a:avLst/>
          </a:prstGeom>
          <a:noFill/>
          <a:ln>
            <a:noFill/>
          </a:ln>
        </p:spPr>
      </p:pic>
      <p:grpSp>
        <p:nvGrpSpPr>
          <p:cNvPr id="22" name="グループ化 21">
            <a:extLst>
              <a:ext uri="{FF2B5EF4-FFF2-40B4-BE49-F238E27FC236}">
                <a16:creationId xmlns:a16="http://schemas.microsoft.com/office/drawing/2014/main" id="{D4A7F01E-F8E9-4910-B8E1-E0503202DF71}"/>
              </a:ext>
            </a:extLst>
          </p:cNvPr>
          <p:cNvGrpSpPr/>
          <p:nvPr/>
        </p:nvGrpSpPr>
        <p:grpSpPr>
          <a:xfrm>
            <a:off x="-71832" y="150156"/>
            <a:ext cx="1011283" cy="5977052"/>
            <a:chOff x="-71832" y="150156"/>
            <a:chExt cx="1011283" cy="5977052"/>
          </a:xfrm>
        </p:grpSpPr>
        <p:grpSp>
          <p:nvGrpSpPr>
            <p:cNvPr id="23" name="グループ化 22">
              <a:extLst>
                <a:ext uri="{FF2B5EF4-FFF2-40B4-BE49-F238E27FC236}">
                  <a16:creationId xmlns:a16="http://schemas.microsoft.com/office/drawing/2014/main" id="{224D3019-C384-477B-B42D-0D1FF33FCBB5}"/>
                </a:ext>
              </a:extLst>
            </p:cNvPr>
            <p:cNvGrpSpPr/>
            <p:nvPr/>
          </p:nvGrpSpPr>
          <p:grpSpPr>
            <a:xfrm>
              <a:off x="-71832" y="150156"/>
              <a:ext cx="1011283" cy="5218718"/>
              <a:chOff x="-71832" y="150156"/>
              <a:chExt cx="1011283" cy="5218718"/>
            </a:xfrm>
          </p:grpSpPr>
          <p:sp>
            <p:nvSpPr>
              <p:cNvPr id="26" name="1 つの角を切り取った四角形 16">
                <a:extLst>
                  <a:ext uri="{FF2B5EF4-FFF2-40B4-BE49-F238E27FC236}">
                    <a16:creationId xmlns:a16="http://schemas.microsoft.com/office/drawing/2014/main" id="{CE0E469E-122D-4BA2-932B-BA1D019E20F8}"/>
                  </a:ext>
                </a:extLst>
              </p:cNvPr>
              <p:cNvSpPr/>
              <p:nvPr/>
            </p:nvSpPr>
            <p:spPr>
              <a:xfrm>
                <a:off x="0" y="150156"/>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sz="1500">
                  <a:latin typeface="Meiryo UI" panose="020B0604030504040204" pitchFamily="34" charset="-128"/>
                  <a:ea typeface="Meiryo UI" panose="020B0604030504040204" pitchFamily="34" charset="-128"/>
                </a:endParaRPr>
              </a:p>
            </p:txBody>
          </p:sp>
          <p:sp>
            <p:nvSpPr>
              <p:cNvPr id="27" name="1 つの角を切り取った四角形 17">
                <a:extLst>
                  <a:ext uri="{FF2B5EF4-FFF2-40B4-BE49-F238E27FC236}">
                    <a16:creationId xmlns:a16="http://schemas.microsoft.com/office/drawing/2014/main" id="{55B93DE0-F7C1-46BA-9BAE-0F5F7B4E4696}"/>
                  </a:ext>
                </a:extLst>
              </p:cNvPr>
              <p:cNvSpPr/>
              <p:nvPr/>
            </p:nvSpPr>
            <p:spPr>
              <a:xfrm>
                <a:off x="0" y="897212"/>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28" name="1 つの角を切り取った四角形 18">
                <a:extLst>
                  <a:ext uri="{FF2B5EF4-FFF2-40B4-BE49-F238E27FC236}">
                    <a16:creationId xmlns:a16="http://schemas.microsoft.com/office/drawing/2014/main" id="{0CFE9F32-DF67-4C78-804A-715B9898AF44}"/>
                  </a:ext>
                </a:extLst>
              </p:cNvPr>
              <p:cNvSpPr/>
              <p:nvPr/>
            </p:nvSpPr>
            <p:spPr>
              <a:xfrm>
                <a:off x="0" y="1644268"/>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endParaRPr kumimoji="1" lang="ja-JP" altLang="en-US" sz="1500">
                  <a:latin typeface="Meiryo UI" panose="020B0604030504040204" pitchFamily="34" charset="-128"/>
                  <a:ea typeface="Meiryo UI" panose="020B0604030504040204" pitchFamily="34" charset="-128"/>
                </a:endParaRPr>
              </a:p>
            </p:txBody>
          </p:sp>
          <p:sp>
            <p:nvSpPr>
              <p:cNvPr id="29" name="1 つの角を切り取った四角形 20">
                <a:extLst>
                  <a:ext uri="{FF2B5EF4-FFF2-40B4-BE49-F238E27FC236}">
                    <a16:creationId xmlns:a16="http://schemas.microsoft.com/office/drawing/2014/main" id="{A71B1EA3-5E84-4872-B42A-016ECCBA0FB8}"/>
                  </a:ext>
                </a:extLst>
              </p:cNvPr>
              <p:cNvSpPr/>
              <p:nvPr/>
            </p:nvSpPr>
            <p:spPr>
              <a:xfrm>
                <a:off x="0" y="2400192"/>
                <a:ext cx="800100" cy="698500"/>
              </a:xfrm>
              <a:prstGeom prst="snip1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30" name="1 つの角を切り取った四角形 21">
                <a:extLst>
                  <a:ext uri="{FF2B5EF4-FFF2-40B4-BE49-F238E27FC236}">
                    <a16:creationId xmlns:a16="http://schemas.microsoft.com/office/drawing/2014/main" id="{1298D748-75F8-41F3-AE77-B4480F3072FA}"/>
                  </a:ext>
                </a:extLst>
              </p:cNvPr>
              <p:cNvSpPr/>
              <p:nvPr/>
            </p:nvSpPr>
            <p:spPr>
              <a:xfrm>
                <a:off x="0" y="3156116"/>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31" name="1 つの角を切り取った四角形 28">
                <a:extLst>
                  <a:ext uri="{FF2B5EF4-FFF2-40B4-BE49-F238E27FC236}">
                    <a16:creationId xmlns:a16="http://schemas.microsoft.com/office/drawing/2014/main" id="{A8A7310C-8802-4675-A48E-63C12CAB54AD}"/>
                  </a:ext>
                </a:extLst>
              </p:cNvPr>
              <p:cNvSpPr/>
              <p:nvPr/>
            </p:nvSpPr>
            <p:spPr>
              <a:xfrm>
                <a:off x="0" y="3912040"/>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en-US" altLang="ja-JP" dirty="0">
                  <a:latin typeface="Meiryo UI" panose="020B0604030504040204" pitchFamily="34" charset="-128"/>
                  <a:ea typeface="Meiryo UI" panose="020B0604030504040204" pitchFamily="34" charset="-128"/>
                </a:endParaRPr>
              </a:p>
            </p:txBody>
          </p:sp>
          <p:sp>
            <p:nvSpPr>
              <p:cNvPr id="32" name="1 つの角を切り取った四角形 29">
                <a:extLst>
                  <a:ext uri="{FF2B5EF4-FFF2-40B4-BE49-F238E27FC236}">
                    <a16:creationId xmlns:a16="http://schemas.microsoft.com/office/drawing/2014/main" id="{589396FF-B97F-40B3-A4CC-ADDA358BCA73}"/>
                  </a:ext>
                </a:extLst>
              </p:cNvPr>
              <p:cNvSpPr/>
              <p:nvPr/>
            </p:nvSpPr>
            <p:spPr>
              <a:xfrm>
                <a:off x="0" y="4670374"/>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33" name="テキスト ボックス 32">
                <a:extLst>
                  <a:ext uri="{FF2B5EF4-FFF2-40B4-BE49-F238E27FC236}">
                    <a16:creationId xmlns:a16="http://schemas.microsoft.com/office/drawing/2014/main" id="{6DB20F84-8BB3-4453-ADBE-1C95282CF6FC}"/>
                  </a:ext>
                </a:extLst>
              </p:cNvPr>
              <p:cNvSpPr txBox="1"/>
              <p:nvPr/>
            </p:nvSpPr>
            <p:spPr>
              <a:xfrm>
                <a:off x="-69741" y="242251"/>
                <a:ext cx="80010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１章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紹介</a:t>
                </a:r>
              </a:p>
            </p:txBody>
          </p:sp>
          <p:sp>
            <p:nvSpPr>
              <p:cNvPr id="34" name="テキスト ボックス 33">
                <a:extLst>
                  <a:ext uri="{FF2B5EF4-FFF2-40B4-BE49-F238E27FC236}">
                    <a16:creationId xmlns:a16="http://schemas.microsoft.com/office/drawing/2014/main" id="{7C913F83-64F8-4839-A31B-65EDC96486C9}"/>
                  </a:ext>
                </a:extLst>
              </p:cNvPr>
              <p:cNvSpPr txBox="1"/>
              <p:nvPr/>
            </p:nvSpPr>
            <p:spPr>
              <a:xfrm>
                <a:off x="-71832" y="978331"/>
                <a:ext cx="98484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２章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問題提起</a:t>
                </a:r>
              </a:p>
            </p:txBody>
          </p:sp>
          <p:sp>
            <p:nvSpPr>
              <p:cNvPr id="35" name="テキスト ボックス 34">
                <a:extLst>
                  <a:ext uri="{FF2B5EF4-FFF2-40B4-BE49-F238E27FC236}">
                    <a16:creationId xmlns:a16="http://schemas.microsoft.com/office/drawing/2014/main" id="{D5FF5EEA-6751-4AFC-83B4-B7EA923F4F40}"/>
                  </a:ext>
                </a:extLst>
              </p:cNvPr>
              <p:cNvSpPr txBox="1"/>
              <p:nvPr/>
            </p:nvSpPr>
            <p:spPr>
              <a:xfrm>
                <a:off x="-45389" y="1734255"/>
                <a:ext cx="98484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３章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en-US" altLang="ja-JP" sz="1500" dirty="0">
                    <a:solidFill>
                      <a:schemeClr val="bg1"/>
                    </a:solidFill>
                    <a:latin typeface="Meiryo UI" panose="020B0604030504040204" pitchFamily="34" charset="-128"/>
                    <a:ea typeface="Meiryo UI" panose="020B0604030504040204" pitchFamily="34" charset="-128"/>
                  </a:rPr>
                  <a:t>SA</a:t>
                </a:r>
                <a:r>
                  <a:rPr kumimoji="1" lang="ja-JP" altLang="en-US" sz="1500" dirty="0">
                    <a:solidFill>
                      <a:schemeClr val="bg1"/>
                    </a:solidFill>
                    <a:latin typeface="Meiryo UI" panose="020B0604030504040204" pitchFamily="34" charset="-128"/>
                    <a:ea typeface="Meiryo UI" panose="020B0604030504040204" pitchFamily="34" charset="-128"/>
                  </a:rPr>
                  <a:t>定義</a:t>
                </a:r>
              </a:p>
            </p:txBody>
          </p:sp>
          <p:sp>
            <p:nvSpPr>
              <p:cNvPr id="36" name="テキスト ボックス 35">
                <a:extLst>
                  <a:ext uri="{FF2B5EF4-FFF2-40B4-BE49-F238E27FC236}">
                    <a16:creationId xmlns:a16="http://schemas.microsoft.com/office/drawing/2014/main" id="{DA5B2BA5-3AC7-4B83-9DEF-8189933510D2}"/>
                  </a:ext>
                </a:extLst>
              </p:cNvPr>
              <p:cNvSpPr txBox="1"/>
              <p:nvPr/>
            </p:nvSpPr>
            <p:spPr>
              <a:xfrm>
                <a:off x="-45389" y="2518147"/>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４章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検証</a:t>
                </a:r>
              </a:p>
            </p:txBody>
          </p:sp>
          <p:sp>
            <p:nvSpPr>
              <p:cNvPr id="37" name="テキスト ボックス 36">
                <a:extLst>
                  <a:ext uri="{FF2B5EF4-FFF2-40B4-BE49-F238E27FC236}">
                    <a16:creationId xmlns:a16="http://schemas.microsoft.com/office/drawing/2014/main" id="{F090897B-C0E1-4C96-BED3-278ACB596CB6}"/>
                  </a:ext>
                </a:extLst>
              </p:cNvPr>
              <p:cNvSpPr txBox="1"/>
              <p:nvPr/>
            </p:nvSpPr>
            <p:spPr>
              <a:xfrm>
                <a:off x="-71832" y="3243441"/>
                <a:ext cx="98484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５章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考察</a:t>
                </a:r>
              </a:p>
            </p:txBody>
          </p:sp>
          <p:sp>
            <p:nvSpPr>
              <p:cNvPr id="38" name="テキスト ボックス 37">
                <a:extLst>
                  <a:ext uri="{FF2B5EF4-FFF2-40B4-BE49-F238E27FC236}">
                    <a16:creationId xmlns:a16="http://schemas.microsoft.com/office/drawing/2014/main" id="{A64CA663-61C8-4121-ACCA-D42AC926D36D}"/>
                  </a:ext>
                </a:extLst>
              </p:cNvPr>
              <p:cNvSpPr txBox="1"/>
              <p:nvPr/>
            </p:nvSpPr>
            <p:spPr>
              <a:xfrm>
                <a:off x="-45389" y="3993706"/>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６章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課題</a:t>
                </a:r>
              </a:p>
            </p:txBody>
          </p:sp>
          <p:sp>
            <p:nvSpPr>
              <p:cNvPr id="39" name="テキスト ボックス 38">
                <a:extLst>
                  <a:ext uri="{FF2B5EF4-FFF2-40B4-BE49-F238E27FC236}">
                    <a16:creationId xmlns:a16="http://schemas.microsoft.com/office/drawing/2014/main" id="{FBC6AAB7-5230-4F4F-8FB0-82DD7BAA1232}"/>
                  </a:ext>
                </a:extLst>
              </p:cNvPr>
              <p:cNvSpPr txBox="1"/>
              <p:nvPr/>
            </p:nvSpPr>
            <p:spPr>
              <a:xfrm>
                <a:off x="-45389" y="4752627"/>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７章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展望</a:t>
                </a:r>
              </a:p>
            </p:txBody>
          </p:sp>
        </p:grpSp>
        <p:sp>
          <p:nvSpPr>
            <p:cNvPr id="24" name="1 つの角を切り取った四角形 29">
              <a:extLst>
                <a:ext uri="{FF2B5EF4-FFF2-40B4-BE49-F238E27FC236}">
                  <a16:creationId xmlns:a16="http://schemas.microsoft.com/office/drawing/2014/main" id="{281D206D-FB38-43B2-8363-EA23A4A570B3}"/>
                </a:ext>
              </a:extLst>
            </p:cNvPr>
            <p:cNvSpPr/>
            <p:nvPr/>
          </p:nvSpPr>
          <p:spPr>
            <a:xfrm>
              <a:off x="0" y="5428708"/>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25" name="テキスト ボックス 24">
              <a:extLst>
                <a:ext uri="{FF2B5EF4-FFF2-40B4-BE49-F238E27FC236}">
                  <a16:creationId xmlns:a16="http://schemas.microsoft.com/office/drawing/2014/main" id="{33CDB49F-2ACA-4307-9FAF-7302EB15D800}"/>
                </a:ext>
              </a:extLst>
            </p:cNvPr>
            <p:cNvSpPr txBox="1"/>
            <p:nvPr/>
          </p:nvSpPr>
          <p:spPr>
            <a:xfrm>
              <a:off x="-45389" y="5510961"/>
              <a:ext cx="984840" cy="553998"/>
            </a:xfrm>
            <a:prstGeom prst="rect">
              <a:avLst/>
            </a:prstGeom>
            <a:noFill/>
          </p:spPr>
          <p:txBody>
            <a:bodyPr wrap="square" rtlCol="0">
              <a:spAutoFit/>
            </a:bodyPr>
            <a:lstStyle/>
            <a:p>
              <a:r>
                <a:rPr kumimoji="1" lang="en-US" altLang="ja-JP" sz="1500" dirty="0">
                  <a:solidFill>
                    <a:schemeClr val="bg1"/>
                  </a:solidFill>
                  <a:latin typeface="Meiryo UI" panose="020B0604030504040204" pitchFamily="34" charset="-128"/>
                  <a:ea typeface="Meiryo UI" panose="020B0604030504040204" pitchFamily="34" charset="-128"/>
                </a:rPr>
                <a:t>8</a:t>
              </a:r>
              <a:r>
                <a:rPr kumimoji="1" lang="ja-JP" altLang="en-US" sz="1500" dirty="0">
                  <a:solidFill>
                    <a:schemeClr val="bg1"/>
                  </a:solidFill>
                  <a:latin typeface="Meiryo UI" panose="020B0604030504040204" pitchFamily="34" charset="-128"/>
                  <a:ea typeface="Meiryo UI" panose="020B0604030504040204" pitchFamily="34" charset="-128"/>
                </a:rPr>
                <a:t>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総括</a:t>
              </a:r>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Google Shape;388;p2"/>
          <p:cNvSpPr txBox="1">
            <a:spLocks noGrp="1"/>
          </p:cNvSpPr>
          <p:nvPr>
            <p:ph type="ctrTitle"/>
          </p:nvPr>
        </p:nvSpPr>
        <p:spPr>
          <a:xfrm>
            <a:off x="1003321" y="235457"/>
            <a:ext cx="7600777" cy="738904"/>
          </a:xfrm>
          <a:prstGeom prst="rect">
            <a:avLst/>
          </a:prstGeom>
          <a:noFill/>
          <a:ln>
            <a:noFill/>
          </a:ln>
        </p:spPr>
        <p:txBody>
          <a:bodyPr spcFirstLastPara="1" wrap="square" lIns="0" tIns="45700" rIns="0" bIns="45700" anchor="t" anchorCtr="0">
            <a:noAutofit/>
          </a:bodyPr>
          <a:lstStyle/>
          <a:p>
            <a:pPr marL="0" lvl="0" indent="0" algn="l" rtl="0">
              <a:lnSpc>
                <a:spcPct val="90000"/>
              </a:lnSpc>
              <a:spcBef>
                <a:spcPts val="0"/>
              </a:spcBef>
              <a:spcAft>
                <a:spcPts val="0"/>
              </a:spcAft>
              <a:buClr>
                <a:srgbClr val="024793"/>
              </a:buClr>
              <a:buSzPts val="2000"/>
              <a:buFont typeface="Arial"/>
              <a:buNone/>
            </a:pPr>
            <a:r>
              <a:rPr lang="ja-JP" sz="2000" u="sng" dirty="0">
                <a:latin typeface="Meiryo UI" panose="020B0604030504040204" pitchFamily="50" charset="-128"/>
                <a:ea typeface="Meiryo UI" panose="020B0604030504040204" pitchFamily="50" charset="-128"/>
              </a:rPr>
              <a:t>４．検証</a:t>
            </a:r>
            <a:br>
              <a:rPr lang="ja-JP" sz="2000" u="sng" dirty="0">
                <a:latin typeface="Meiryo UI" panose="020B0604030504040204" pitchFamily="50" charset="-128"/>
                <a:ea typeface="Meiryo UI" panose="020B0604030504040204" pitchFamily="50" charset="-128"/>
              </a:rPr>
            </a:br>
            <a:r>
              <a:rPr lang="ja-JP" sz="2000" dirty="0">
                <a:latin typeface="Meiryo UI" panose="020B0604030504040204" pitchFamily="50" charset="-128"/>
                <a:ea typeface="Meiryo UI" panose="020B0604030504040204" pitchFamily="50" charset="-128"/>
              </a:rPr>
              <a:t>　　Step② 設計　パラメータシート（抜粋）</a:t>
            </a:r>
            <a:endParaRPr sz="2000" dirty="0">
              <a:latin typeface="Meiryo UI" panose="020B0604030504040204" pitchFamily="50" charset="-128"/>
              <a:ea typeface="Meiryo UI" panose="020B0604030504040204" pitchFamily="50" charset="-128"/>
            </a:endParaRPr>
          </a:p>
        </p:txBody>
      </p:sp>
      <p:sp>
        <p:nvSpPr>
          <p:cNvPr id="407" name="Google Shape;407;p2"/>
          <p:cNvSpPr txBox="1"/>
          <p:nvPr/>
        </p:nvSpPr>
        <p:spPr>
          <a:xfrm>
            <a:off x="913007" y="841662"/>
            <a:ext cx="8131601" cy="400069"/>
          </a:xfrm>
          <a:prstGeom prst="rect">
            <a:avLst/>
          </a:prstGeom>
          <a:noFill/>
          <a:ln>
            <a:noFill/>
          </a:ln>
        </p:spPr>
        <p:txBody>
          <a:bodyPr spcFirstLastPara="1" wrap="square" lIns="91425" tIns="45700" rIns="91425" bIns="45700" anchor="t" anchorCtr="0">
            <a:spAutoFit/>
          </a:bodyPr>
          <a:lstStyle/>
          <a:p>
            <a:pPr marL="0" marR="0" lvl="0" indent="0" rtl="0">
              <a:spcBef>
                <a:spcPts val="0"/>
              </a:spcBef>
              <a:spcAft>
                <a:spcPts val="0"/>
              </a:spcAft>
              <a:buNone/>
            </a:pPr>
            <a:r>
              <a:rPr lang="ja-JP" sz="2000" dirty="0">
                <a:solidFill>
                  <a:schemeClr val="dk1"/>
                </a:solidFill>
                <a:latin typeface="Meiryo UI" panose="020B0604030504040204" pitchFamily="50" charset="-128"/>
                <a:ea typeface="Meiryo UI" panose="020B0604030504040204" pitchFamily="50" charset="-128"/>
                <a:cs typeface="Arial"/>
                <a:sym typeface="Arial"/>
              </a:rPr>
              <a:t>AWSマネジメントコンソールで設定する値を纏めたシート</a:t>
            </a:r>
            <a:endParaRPr sz="2000" dirty="0">
              <a:solidFill>
                <a:schemeClr val="dk1"/>
              </a:solidFill>
              <a:latin typeface="Meiryo UI" panose="020B0604030504040204" pitchFamily="50" charset="-128"/>
              <a:ea typeface="Meiryo UI" panose="020B0604030504040204" pitchFamily="50" charset="-128"/>
              <a:cs typeface="Arial"/>
              <a:sym typeface="Arial"/>
            </a:endParaRPr>
          </a:p>
        </p:txBody>
      </p:sp>
      <p:pic>
        <p:nvPicPr>
          <p:cNvPr id="408" name="Google Shape;408;p2"/>
          <p:cNvPicPr preferRelativeResize="0"/>
          <p:nvPr/>
        </p:nvPicPr>
        <p:blipFill rotWithShape="1">
          <a:blip r:embed="rId3">
            <a:alphaModFix/>
          </a:blip>
          <a:srcRect/>
          <a:stretch/>
        </p:blipFill>
        <p:spPr>
          <a:xfrm>
            <a:off x="913007" y="1395547"/>
            <a:ext cx="8181297" cy="5358334"/>
          </a:xfrm>
          <a:prstGeom prst="rect">
            <a:avLst/>
          </a:prstGeom>
          <a:noFill/>
          <a:ln>
            <a:noFill/>
          </a:ln>
        </p:spPr>
      </p:pic>
      <p:grpSp>
        <p:nvGrpSpPr>
          <p:cNvPr id="23" name="グループ化 22">
            <a:extLst>
              <a:ext uri="{FF2B5EF4-FFF2-40B4-BE49-F238E27FC236}">
                <a16:creationId xmlns:a16="http://schemas.microsoft.com/office/drawing/2014/main" id="{9C00F8DF-9A41-4EF6-A378-F8D5E42351FB}"/>
              </a:ext>
            </a:extLst>
          </p:cNvPr>
          <p:cNvGrpSpPr/>
          <p:nvPr/>
        </p:nvGrpSpPr>
        <p:grpSpPr>
          <a:xfrm>
            <a:off x="-71832" y="150156"/>
            <a:ext cx="1011283" cy="5977052"/>
            <a:chOff x="-71832" y="150156"/>
            <a:chExt cx="1011283" cy="5977052"/>
          </a:xfrm>
        </p:grpSpPr>
        <p:grpSp>
          <p:nvGrpSpPr>
            <p:cNvPr id="24" name="グループ化 23">
              <a:extLst>
                <a:ext uri="{FF2B5EF4-FFF2-40B4-BE49-F238E27FC236}">
                  <a16:creationId xmlns:a16="http://schemas.microsoft.com/office/drawing/2014/main" id="{1FCDF5C2-DBF6-4FD6-AAF3-B619E845F2D7}"/>
                </a:ext>
              </a:extLst>
            </p:cNvPr>
            <p:cNvGrpSpPr/>
            <p:nvPr/>
          </p:nvGrpSpPr>
          <p:grpSpPr>
            <a:xfrm>
              <a:off x="-71832" y="150156"/>
              <a:ext cx="1011283" cy="5218718"/>
              <a:chOff x="-71832" y="150156"/>
              <a:chExt cx="1011283" cy="5218718"/>
            </a:xfrm>
          </p:grpSpPr>
          <p:sp>
            <p:nvSpPr>
              <p:cNvPr id="27" name="1 つの角を切り取った四角形 16">
                <a:extLst>
                  <a:ext uri="{FF2B5EF4-FFF2-40B4-BE49-F238E27FC236}">
                    <a16:creationId xmlns:a16="http://schemas.microsoft.com/office/drawing/2014/main" id="{1ECC4EBE-DEFB-438A-82D8-DBEBE5C15466}"/>
                  </a:ext>
                </a:extLst>
              </p:cNvPr>
              <p:cNvSpPr/>
              <p:nvPr/>
            </p:nvSpPr>
            <p:spPr>
              <a:xfrm>
                <a:off x="0" y="150156"/>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sz="1500">
                  <a:latin typeface="Meiryo UI" panose="020B0604030504040204" pitchFamily="34" charset="-128"/>
                  <a:ea typeface="Meiryo UI" panose="020B0604030504040204" pitchFamily="34" charset="-128"/>
                </a:endParaRPr>
              </a:p>
            </p:txBody>
          </p:sp>
          <p:sp>
            <p:nvSpPr>
              <p:cNvPr id="28" name="1 つの角を切り取った四角形 17">
                <a:extLst>
                  <a:ext uri="{FF2B5EF4-FFF2-40B4-BE49-F238E27FC236}">
                    <a16:creationId xmlns:a16="http://schemas.microsoft.com/office/drawing/2014/main" id="{B6ECA4C9-7AA2-4A86-B86C-8EA02134C7A1}"/>
                  </a:ext>
                </a:extLst>
              </p:cNvPr>
              <p:cNvSpPr/>
              <p:nvPr/>
            </p:nvSpPr>
            <p:spPr>
              <a:xfrm>
                <a:off x="0" y="897212"/>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29" name="1 つの角を切り取った四角形 18">
                <a:extLst>
                  <a:ext uri="{FF2B5EF4-FFF2-40B4-BE49-F238E27FC236}">
                    <a16:creationId xmlns:a16="http://schemas.microsoft.com/office/drawing/2014/main" id="{4F28B5A6-89AB-42DF-BE65-0373203B287D}"/>
                  </a:ext>
                </a:extLst>
              </p:cNvPr>
              <p:cNvSpPr/>
              <p:nvPr/>
            </p:nvSpPr>
            <p:spPr>
              <a:xfrm>
                <a:off x="0" y="1644268"/>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endParaRPr kumimoji="1" lang="ja-JP" altLang="en-US" sz="1500">
                  <a:latin typeface="Meiryo UI" panose="020B0604030504040204" pitchFamily="34" charset="-128"/>
                  <a:ea typeface="Meiryo UI" panose="020B0604030504040204" pitchFamily="34" charset="-128"/>
                </a:endParaRPr>
              </a:p>
            </p:txBody>
          </p:sp>
          <p:sp>
            <p:nvSpPr>
              <p:cNvPr id="30" name="1 つの角を切り取った四角形 20">
                <a:extLst>
                  <a:ext uri="{FF2B5EF4-FFF2-40B4-BE49-F238E27FC236}">
                    <a16:creationId xmlns:a16="http://schemas.microsoft.com/office/drawing/2014/main" id="{B217CB8C-BA70-438E-ABD5-E4B2D123D7D0}"/>
                  </a:ext>
                </a:extLst>
              </p:cNvPr>
              <p:cNvSpPr/>
              <p:nvPr/>
            </p:nvSpPr>
            <p:spPr>
              <a:xfrm>
                <a:off x="0" y="2400192"/>
                <a:ext cx="800100" cy="698500"/>
              </a:xfrm>
              <a:prstGeom prst="snip1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31" name="1 つの角を切り取った四角形 21">
                <a:extLst>
                  <a:ext uri="{FF2B5EF4-FFF2-40B4-BE49-F238E27FC236}">
                    <a16:creationId xmlns:a16="http://schemas.microsoft.com/office/drawing/2014/main" id="{474F333D-4683-4B8E-B158-8B02E33D5BB2}"/>
                  </a:ext>
                </a:extLst>
              </p:cNvPr>
              <p:cNvSpPr/>
              <p:nvPr/>
            </p:nvSpPr>
            <p:spPr>
              <a:xfrm>
                <a:off x="0" y="3156116"/>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32" name="1 つの角を切り取った四角形 28">
                <a:extLst>
                  <a:ext uri="{FF2B5EF4-FFF2-40B4-BE49-F238E27FC236}">
                    <a16:creationId xmlns:a16="http://schemas.microsoft.com/office/drawing/2014/main" id="{A550FFCE-8440-425E-97DB-BC44C1AF0D0D}"/>
                  </a:ext>
                </a:extLst>
              </p:cNvPr>
              <p:cNvSpPr/>
              <p:nvPr/>
            </p:nvSpPr>
            <p:spPr>
              <a:xfrm>
                <a:off x="0" y="3912040"/>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en-US" altLang="ja-JP" dirty="0">
                  <a:latin typeface="Meiryo UI" panose="020B0604030504040204" pitchFamily="34" charset="-128"/>
                  <a:ea typeface="Meiryo UI" panose="020B0604030504040204" pitchFamily="34" charset="-128"/>
                </a:endParaRPr>
              </a:p>
            </p:txBody>
          </p:sp>
          <p:sp>
            <p:nvSpPr>
              <p:cNvPr id="33" name="1 つの角を切り取った四角形 29">
                <a:extLst>
                  <a:ext uri="{FF2B5EF4-FFF2-40B4-BE49-F238E27FC236}">
                    <a16:creationId xmlns:a16="http://schemas.microsoft.com/office/drawing/2014/main" id="{679AFCB8-0B85-414B-9240-2511C025634A}"/>
                  </a:ext>
                </a:extLst>
              </p:cNvPr>
              <p:cNvSpPr/>
              <p:nvPr/>
            </p:nvSpPr>
            <p:spPr>
              <a:xfrm>
                <a:off x="0" y="4670374"/>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34" name="テキスト ボックス 33">
                <a:extLst>
                  <a:ext uri="{FF2B5EF4-FFF2-40B4-BE49-F238E27FC236}">
                    <a16:creationId xmlns:a16="http://schemas.microsoft.com/office/drawing/2014/main" id="{AC64301E-543D-4ACF-96C4-7C72CFFA9C66}"/>
                  </a:ext>
                </a:extLst>
              </p:cNvPr>
              <p:cNvSpPr txBox="1"/>
              <p:nvPr/>
            </p:nvSpPr>
            <p:spPr>
              <a:xfrm>
                <a:off x="-69741" y="242251"/>
                <a:ext cx="80010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１章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紹介</a:t>
                </a:r>
              </a:p>
            </p:txBody>
          </p:sp>
          <p:sp>
            <p:nvSpPr>
              <p:cNvPr id="35" name="テキスト ボックス 34">
                <a:extLst>
                  <a:ext uri="{FF2B5EF4-FFF2-40B4-BE49-F238E27FC236}">
                    <a16:creationId xmlns:a16="http://schemas.microsoft.com/office/drawing/2014/main" id="{A8F2C0D9-2335-49BD-A0FE-160F5B0B9487}"/>
                  </a:ext>
                </a:extLst>
              </p:cNvPr>
              <p:cNvSpPr txBox="1"/>
              <p:nvPr/>
            </p:nvSpPr>
            <p:spPr>
              <a:xfrm>
                <a:off x="-71832" y="978331"/>
                <a:ext cx="98484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２章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問題提起</a:t>
                </a:r>
              </a:p>
            </p:txBody>
          </p:sp>
          <p:sp>
            <p:nvSpPr>
              <p:cNvPr id="36" name="テキスト ボックス 35">
                <a:extLst>
                  <a:ext uri="{FF2B5EF4-FFF2-40B4-BE49-F238E27FC236}">
                    <a16:creationId xmlns:a16="http://schemas.microsoft.com/office/drawing/2014/main" id="{EEC11152-6F69-4FDE-9E55-550B1A5A3AAC}"/>
                  </a:ext>
                </a:extLst>
              </p:cNvPr>
              <p:cNvSpPr txBox="1"/>
              <p:nvPr/>
            </p:nvSpPr>
            <p:spPr>
              <a:xfrm>
                <a:off x="-45389" y="1734255"/>
                <a:ext cx="98484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３章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en-US" altLang="ja-JP" sz="1500" dirty="0">
                    <a:solidFill>
                      <a:schemeClr val="bg1"/>
                    </a:solidFill>
                    <a:latin typeface="Meiryo UI" panose="020B0604030504040204" pitchFamily="34" charset="-128"/>
                    <a:ea typeface="Meiryo UI" panose="020B0604030504040204" pitchFamily="34" charset="-128"/>
                  </a:rPr>
                  <a:t>SA</a:t>
                </a:r>
                <a:r>
                  <a:rPr kumimoji="1" lang="ja-JP" altLang="en-US" sz="1500" dirty="0">
                    <a:solidFill>
                      <a:schemeClr val="bg1"/>
                    </a:solidFill>
                    <a:latin typeface="Meiryo UI" panose="020B0604030504040204" pitchFamily="34" charset="-128"/>
                    <a:ea typeface="Meiryo UI" panose="020B0604030504040204" pitchFamily="34" charset="-128"/>
                  </a:rPr>
                  <a:t>定義</a:t>
                </a:r>
              </a:p>
            </p:txBody>
          </p:sp>
          <p:sp>
            <p:nvSpPr>
              <p:cNvPr id="37" name="テキスト ボックス 36">
                <a:extLst>
                  <a:ext uri="{FF2B5EF4-FFF2-40B4-BE49-F238E27FC236}">
                    <a16:creationId xmlns:a16="http://schemas.microsoft.com/office/drawing/2014/main" id="{639F4B3E-8AA0-4AE5-B7AC-E904BA2365C1}"/>
                  </a:ext>
                </a:extLst>
              </p:cNvPr>
              <p:cNvSpPr txBox="1"/>
              <p:nvPr/>
            </p:nvSpPr>
            <p:spPr>
              <a:xfrm>
                <a:off x="-45389" y="2518147"/>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４章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検証</a:t>
                </a:r>
              </a:p>
            </p:txBody>
          </p:sp>
          <p:sp>
            <p:nvSpPr>
              <p:cNvPr id="38" name="テキスト ボックス 37">
                <a:extLst>
                  <a:ext uri="{FF2B5EF4-FFF2-40B4-BE49-F238E27FC236}">
                    <a16:creationId xmlns:a16="http://schemas.microsoft.com/office/drawing/2014/main" id="{93A29FE5-7F05-4DE1-86C0-E1DA9C069328}"/>
                  </a:ext>
                </a:extLst>
              </p:cNvPr>
              <p:cNvSpPr txBox="1"/>
              <p:nvPr/>
            </p:nvSpPr>
            <p:spPr>
              <a:xfrm>
                <a:off x="-71832" y="3243441"/>
                <a:ext cx="98484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５章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考察</a:t>
                </a:r>
              </a:p>
            </p:txBody>
          </p:sp>
          <p:sp>
            <p:nvSpPr>
              <p:cNvPr id="39" name="テキスト ボックス 38">
                <a:extLst>
                  <a:ext uri="{FF2B5EF4-FFF2-40B4-BE49-F238E27FC236}">
                    <a16:creationId xmlns:a16="http://schemas.microsoft.com/office/drawing/2014/main" id="{D634BA59-D924-4B4A-A484-B030D851458E}"/>
                  </a:ext>
                </a:extLst>
              </p:cNvPr>
              <p:cNvSpPr txBox="1"/>
              <p:nvPr/>
            </p:nvSpPr>
            <p:spPr>
              <a:xfrm>
                <a:off x="-45389" y="3993706"/>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６章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課題</a:t>
                </a:r>
              </a:p>
            </p:txBody>
          </p:sp>
          <p:sp>
            <p:nvSpPr>
              <p:cNvPr id="40" name="テキスト ボックス 39">
                <a:extLst>
                  <a:ext uri="{FF2B5EF4-FFF2-40B4-BE49-F238E27FC236}">
                    <a16:creationId xmlns:a16="http://schemas.microsoft.com/office/drawing/2014/main" id="{67F745F2-1EA6-4233-826D-C96B03D8C6B6}"/>
                  </a:ext>
                </a:extLst>
              </p:cNvPr>
              <p:cNvSpPr txBox="1"/>
              <p:nvPr/>
            </p:nvSpPr>
            <p:spPr>
              <a:xfrm>
                <a:off x="-45389" y="4752627"/>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７章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展望</a:t>
                </a:r>
              </a:p>
            </p:txBody>
          </p:sp>
        </p:grpSp>
        <p:sp>
          <p:nvSpPr>
            <p:cNvPr id="25" name="1 つの角を切り取った四角形 29">
              <a:extLst>
                <a:ext uri="{FF2B5EF4-FFF2-40B4-BE49-F238E27FC236}">
                  <a16:creationId xmlns:a16="http://schemas.microsoft.com/office/drawing/2014/main" id="{9B4DF3C7-59D9-4B73-BDAB-58310573294C}"/>
                </a:ext>
              </a:extLst>
            </p:cNvPr>
            <p:cNvSpPr/>
            <p:nvPr/>
          </p:nvSpPr>
          <p:spPr>
            <a:xfrm>
              <a:off x="0" y="5428708"/>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26" name="テキスト ボックス 25">
              <a:extLst>
                <a:ext uri="{FF2B5EF4-FFF2-40B4-BE49-F238E27FC236}">
                  <a16:creationId xmlns:a16="http://schemas.microsoft.com/office/drawing/2014/main" id="{0054839E-F99E-4AF0-A754-2C82840619C9}"/>
                </a:ext>
              </a:extLst>
            </p:cNvPr>
            <p:cNvSpPr txBox="1"/>
            <p:nvPr/>
          </p:nvSpPr>
          <p:spPr>
            <a:xfrm>
              <a:off x="-45389" y="5510961"/>
              <a:ext cx="984840" cy="553998"/>
            </a:xfrm>
            <a:prstGeom prst="rect">
              <a:avLst/>
            </a:prstGeom>
            <a:noFill/>
          </p:spPr>
          <p:txBody>
            <a:bodyPr wrap="square" rtlCol="0">
              <a:spAutoFit/>
            </a:bodyPr>
            <a:lstStyle/>
            <a:p>
              <a:r>
                <a:rPr kumimoji="1" lang="en-US" altLang="ja-JP" sz="1500" dirty="0">
                  <a:solidFill>
                    <a:schemeClr val="bg1"/>
                  </a:solidFill>
                  <a:latin typeface="Meiryo UI" panose="020B0604030504040204" pitchFamily="34" charset="-128"/>
                  <a:ea typeface="Meiryo UI" panose="020B0604030504040204" pitchFamily="34" charset="-128"/>
                </a:rPr>
                <a:t>8</a:t>
              </a:r>
              <a:r>
                <a:rPr kumimoji="1" lang="ja-JP" altLang="en-US" sz="1500" dirty="0">
                  <a:solidFill>
                    <a:schemeClr val="bg1"/>
                  </a:solidFill>
                  <a:latin typeface="Meiryo UI" panose="020B0604030504040204" pitchFamily="34" charset="-128"/>
                  <a:ea typeface="Meiryo UI" panose="020B0604030504040204" pitchFamily="34" charset="-128"/>
                </a:rPr>
                <a:t>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総括</a:t>
              </a:r>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テキスト プレースホルダー 6">
            <a:extLst>
              <a:ext uri="{FF2B5EF4-FFF2-40B4-BE49-F238E27FC236}">
                <a16:creationId xmlns:a16="http://schemas.microsoft.com/office/drawing/2014/main" id="{54E9E228-B02C-3941-B458-23CB2D67B476}"/>
              </a:ext>
            </a:extLst>
          </p:cNvPr>
          <p:cNvSpPr>
            <a:spLocks noGrp="1"/>
          </p:cNvSpPr>
          <p:nvPr>
            <p:ph type="body" sz="quarter" idx="14"/>
          </p:nvPr>
        </p:nvSpPr>
        <p:spPr>
          <a:xfrm>
            <a:off x="1380555" y="5641574"/>
            <a:ext cx="7600778" cy="831530"/>
          </a:xfrm>
        </p:spPr>
        <p:txBody>
          <a:bodyPr rtlCol="0">
            <a:normAutofit/>
          </a:bodyPr>
          <a:lstStyle/>
          <a:p>
            <a:r>
              <a:rPr lang="en-US" altLang="ja-JP" sz="2000" dirty="0"/>
              <a:t>※Step</a:t>
            </a:r>
            <a:r>
              <a:rPr lang="ja-JP" altLang="en-US" sz="2000" dirty="0"/>
              <a:t>③、④は、</a:t>
            </a:r>
            <a:r>
              <a:rPr lang="en-US" altLang="ja-JP" sz="2500" u="sng" dirty="0">
                <a:solidFill>
                  <a:srgbClr val="FF0000"/>
                </a:solidFill>
              </a:rPr>
              <a:t>AWS</a:t>
            </a:r>
            <a:r>
              <a:rPr lang="ja-JP" altLang="en-US" sz="2500" u="sng" dirty="0">
                <a:solidFill>
                  <a:srgbClr val="FF0000"/>
                </a:solidFill>
              </a:rPr>
              <a:t>を利用した開発の未経験者</a:t>
            </a:r>
            <a:r>
              <a:rPr lang="ja-JP" altLang="en-US" sz="2000" dirty="0"/>
              <a:t>で実施。</a:t>
            </a:r>
            <a:endParaRPr lang="en-US" altLang="ja-JP" sz="2000" dirty="0"/>
          </a:p>
          <a:p>
            <a:endParaRPr lang="ja-JP" altLang="en-US" sz="2000" dirty="0">
              <a:latin typeface="Meiryo UI" panose="020B0604030504040204" pitchFamily="50" charset="-128"/>
              <a:ea typeface="Meiryo UI" panose="020B0604030504040204" pitchFamily="50" charset="-128"/>
            </a:endParaRPr>
          </a:p>
        </p:txBody>
      </p:sp>
      <p:grpSp>
        <p:nvGrpSpPr>
          <p:cNvPr id="17" name="グループ化 16">
            <a:extLst>
              <a:ext uri="{FF2B5EF4-FFF2-40B4-BE49-F238E27FC236}">
                <a16:creationId xmlns:a16="http://schemas.microsoft.com/office/drawing/2014/main" id="{CB062EA2-17B1-3F48-8E78-ACB9A3631915}"/>
              </a:ext>
            </a:extLst>
          </p:cNvPr>
          <p:cNvGrpSpPr/>
          <p:nvPr/>
        </p:nvGrpSpPr>
        <p:grpSpPr>
          <a:xfrm>
            <a:off x="677592" y="1303886"/>
            <a:ext cx="8167106" cy="4064242"/>
            <a:chOff x="698612" y="2454355"/>
            <a:chExt cx="8167106" cy="4064242"/>
          </a:xfrm>
        </p:grpSpPr>
        <p:sp>
          <p:nvSpPr>
            <p:cNvPr id="12" name="角丸四角形 11">
              <a:extLst>
                <a:ext uri="{FF2B5EF4-FFF2-40B4-BE49-F238E27FC236}">
                  <a16:creationId xmlns:a16="http://schemas.microsoft.com/office/drawing/2014/main" id="{658A052F-6A3F-3846-BB8E-717675E30DF9}"/>
                </a:ext>
              </a:extLst>
            </p:cNvPr>
            <p:cNvSpPr/>
            <p:nvPr/>
          </p:nvSpPr>
          <p:spPr>
            <a:xfrm>
              <a:off x="2439692" y="2457450"/>
              <a:ext cx="6426026" cy="738904"/>
            </a:xfrm>
            <a:prstGeom prst="roundRect">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kumimoji="1" lang="en-US" altLang="ja-JP" sz="2000" dirty="0">
                  <a:solidFill>
                    <a:schemeClr val="tx1"/>
                  </a:solidFill>
                  <a:latin typeface="Meiryo UI" panose="020B0604030504040204" pitchFamily="34" charset="-128"/>
                  <a:ea typeface="Meiryo UI" panose="020B0604030504040204" pitchFamily="34" charset="-128"/>
                </a:rPr>
                <a:t>AWS</a:t>
              </a:r>
              <a:r>
                <a:rPr kumimoji="1" lang="ja-JP" altLang="en-US" sz="2000" dirty="0">
                  <a:solidFill>
                    <a:schemeClr val="tx1"/>
                  </a:solidFill>
                  <a:latin typeface="Meiryo UI" panose="020B0604030504040204" pitchFamily="34" charset="-128"/>
                  <a:ea typeface="Meiryo UI" panose="020B0604030504040204" pitchFamily="34" charset="-128"/>
                </a:rPr>
                <a:t>開発者ガイドやチュートリアルを参照し、</a:t>
              </a:r>
              <a:endParaRPr kumimoji="1" lang="en-US" altLang="ja-JP" sz="2000" dirty="0">
                <a:solidFill>
                  <a:schemeClr val="tx1"/>
                </a:solidFill>
                <a:latin typeface="Meiryo UI" panose="020B0604030504040204" pitchFamily="34" charset="-128"/>
                <a:ea typeface="Meiryo UI" panose="020B0604030504040204" pitchFamily="34" charset="-128"/>
              </a:endParaRPr>
            </a:p>
            <a:p>
              <a:pPr lvl="1"/>
              <a:r>
                <a:rPr kumimoji="1" lang="en-US" altLang="ja-JP" sz="2000" dirty="0">
                  <a:solidFill>
                    <a:schemeClr val="tx1"/>
                  </a:solidFill>
                  <a:latin typeface="Meiryo UI" panose="020B0604030504040204" pitchFamily="34" charset="-128"/>
                  <a:ea typeface="Meiryo UI" panose="020B0604030504040204" pitchFamily="34" charset="-128"/>
                </a:rPr>
                <a:t>AWS</a:t>
              </a:r>
              <a:r>
                <a:rPr kumimoji="1" lang="ja-JP" altLang="en-US" sz="2000" dirty="0">
                  <a:solidFill>
                    <a:schemeClr val="tx1"/>
                  </a:solidFill>
                  <a:latin typeface="Meiryo UI" panose="020B0604030504040204" pitchFamily="34" charset="-128"/>
                  <a:ea typeface="Meiryo UI" panose="020B0604030504040204" pitchFamily="34" charset="-128"/>
                </a:rPr>
                <a:t>サービスについて学習</a:t>
              </a:r>
            </a:p>
          </p:txBody>
        </p:sp>
        <p:sp>
          <p:nvSpPr>
            <p:cNvPr id="14" name="角丸四角形 13">
              <a:extLst>
                <a:ext uri="{FF2B5EF4-FFF2-40B4-BE49-F238E27FC236}">
                  <a16:creationId xmlns:a16="http://schemas.microsoft.com/office/drawing/2014/main" id="{8ADA90F2-0157-5544-97BA-D6D73286866D}"/>
                </a:ext>
              </a:extLst>
            </p:cNvPr>
            <p:cNvSpPr/>
            <p:nvPr/>
          </p:nvSpPr>
          <p:spPr>
            <a:xfrm>
              <a:off x="2439692" y="3562351"/>
              <a:ext cx="6426026" cy="737999"/>
            </a:xfrm>
            <a:prstGeom prst="roundRect">
              <a:avLst/>
            </a:prstGeom>
            <a:solidFill>
              <a:schemeClr val="bg1"/>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kumimoji="1" lang="ja-JP" altLang="en-US" sz="2000" dirty="0">
                  <a:solidFill>
                    <a:schemeClr val="tx1"/>
                  </a:solidFill>
                  <a:latin typeface="Meiryo UI" panose="020B0604030504040204" pitchFamily="34" charset="-128"/>
                  <a:ea typeface="Meiryo UI" panose="020B0604030504040204" pitchFamily="34" charset="-128"/>
                </a:rPr>
                <a:t>要求仕様書に基づいてデータ定義書と各</a:t>
              </a:r>
              <a:r>
                <a:rPr kumimoji="1" lang="en-US" altLang="ja-JP" sz="2000" dirty="0">
                  <a:solidFill>
                    <a:schemeClr val="tx1"/>
                  </a:solidFill>
                  <a:latin typeface="Meiryo UI" panose="020B0604030504040204" pitchFamily="34" charset="-128"/>
                  <a:ea typeface="Meiryo UI" panose="020B0604030504040204" pitchFamily="34" charset="-128"/>
                </a:rPr>
                <a:t>AWS</a:t>
              </a:r>
              <a:r>
                <a:rPr kumimoji="1" lang="ja-JP" altLang="en-US" sz="2000" dirty="0">
                  <a:solidFill>
                    <a:schemeClr val="tx1"/>
                  </a:solidFill>
                  <a:latin typeface="Meiryo UI" panose="020B0604030504040204" pitchFamily="34" charset="-128"/>
                  <a:ea typeface="Meiryo UI" panose="020B0604030504040204" pitchFamily="34" charset="-128"/>
                </a:rPr>
                <a:t>サービスのパラメーターシートを作成</a:t>
              </a:r>
            </a:p>
          </p:txBody>
        </p:sp>
        <p:sp>
          <p:nvSpPr>
            <p:cNvPr id="15" name="角丸四角形 14">
              <a:extLst>
                <a:ext uri="{FF2B5EF4-FFF2-40B4-BE49-F238E27FC236}">
                  <a16:creationId xmlns:a16="http://schemas.microsoft.com/office/drawing/2014/main" id="{A34C5F33-D8C6-5E4E-87A7-3D18A45873FE}"/>
                </a:ext>
              </a:extLst>
            </p:cNvPr>
            <p:cNvSpPr/>
            <p:nvPr/>
          </p:nvSpPr>
          <p:spPr>
            <a:xfrm>
              <a:off x="2439692" y="5780598"/>
              <a:ext cx="6426026" cy="737999"/>
            </a:xfrm>
            <a:prstGeom prst="roundRec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kumimoji="1" lang="ja-JP" altLang="en-US" sz="2000">
                  <a:solidFill>
                    <a:schemeClr val="tx1"/>
                  </a:solidFill>
                  <a:latin typeface="Meiryo UI" panose="020B0604030504040204" pitchFamily="34" charset="-128"/>
                  <a:ea typeface="Meiryo UI" panose="020B0604030504040204" pitchFamily="34" charset="-128"/>
                </a:rPr>
                <a:t>グッズ購買サイトのアプリケーション基盤を構築し、</a:t>
              </a:r>
              <a:endParaRPr kumimoji="1" lang="en-US" altLang="ja-JP" sz="2000" dirty="0">
                <a:solidFill>
                  <a:schemeClr val="tx1"/>
                </a:solidFill>
                <a:latin typeface="Meiryo UI" panose="020B0604030504040204" pitchFamily="34" charset="-128"/>
                <a:ea typeface="Meiryo UI" panose="020B0604030504040204" pitchFamily="34" charset="-128"/>
              </a:endParaRPr>
            </a:p>
            <a:p>
              <a:pPr lvl="1"/>
              <a:r>
                <a:rPr kumimoji="1" lang="ja-JP" altLang="en-US" sz="2000">
                  <a:solidFill>
                    <a:schemeClr val="tx1"/>
                  </a:solidFill>
                  <a:latin typeface="Meiryo UI" panose="020B0604030504040204" pitchFamily="34" charset="-128"/>
                  <a:ea typeface="Meiryo UI" panose="020B0604030504040204" pitchFamily="34" charset="-128"/>
                </a:rPr>
                <a:t>構築時間を計測（マネジメントコンソール、</a:t>
              </a:r>
              <a:r>
                <a:rPr kumimoji="1" lang="en-US" altLang="ja-JP" sz="2000" dirty="0">
                  <a:solidFill>
                    <a:schemeClr val="tx1"/>
                  </a:solidFill>
                  <a:latin typeface="Meiryo UI" panose="020B0604030504040204" pitchFamily="34" charset="-128"/>
                  <a:ea typeface="Meiryo UI" panose="020B0604030504040204" pitchFamily="34" charset="-128"/>
                </a:rPr>
                <a:t>CLI</a:t>
              </a:r>
              <a:r>
                <a:rPr kumimoji="1" lang="ja-JP" altLang="en-US" sz="2000">
                  <a:solidFill>
                    <a:schemeClr val="tx1"/>
                  </a:solidFill>
                  <a:latin typeface="Meiryo UI" panose="020B0604030504040204" pitchFamily="34" charset="-128"/>
                  <a:ea typeface="Meiryo UI" panose="020B0604030504040204" pitchFamily="34" charset="-128"/>
                </a:rPr>
                <a:t>を利用）</a:t>
              </a:r>
            </a:p>
          </p:txBody>
        </p:sp>
        <p:sp>
          <p:nvSpPr>
            <p:cNvPr id="16" name="角丸四角形 15">
              <a:extLst>
                <a:ext uri="{FF2B5EF4-FFF2-40B4-BE49-F238E27FC236}">
                  <a16:creationId xmlns:a16="http://schemas.microsoft.com/office/drawing/2014/main" id="{26AE375E-10B6-E64F-92FD-2315392B0255}"/>
                </a:ext>
              </a:extLst>
            </p:cNvPr>
            <p:cNvSpPr/>
            <p:nvPr/>
          </p:nvSpPr>
          <p:spPr>
            <a:xfrm>
              <a:off x="2439692" y="4666800"/>
              <a:ext cx="6426026" cy="737999"/>
            </a:xfrm>
            <a:prstGeom prst="roundRect">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kumimoji="1" lang="ja-JP" altLang="en-US" sz="2000" dirty="0">
                  <a:solidFill>
                    <a:schemeClr val="tx1"/>
                  </a:solidFill>
                  <a:latin typeface="Meiryo UI" panose="020B0604030504040204" pitchFamily="34" charset="-128"/>
                  <a:ea typeface="Meiryo UI" panose="020B0604030504040204" pitchFamily="34" charset="-128"/>
                </a:rPr>
                <a:t>グッズ購買サイトのアプリケーションを開発し、</a:t>
              </a:r>
              <a:endParaRPr kumimoji="1" lang="en-US" altLang="ja-JP" sz="2000" dirty="0">
                <a:solidFill>
                  <a:schemeClr val="tx1"/>
                </a:solidFill>
                <a:latin typeface="Meiryo UI" panose="020B0604030504040204" pitchFamily="34" charset="-128"/>
                <a:ea typeface="Meiryo UI" panose="020B0604030504040204" pitchFamily="34" charset="-128"/>
              </a:endParaRPr>
            </a:p>
            <a:p>
              <a:pPr lvl="1"/>
              <a:r>
                <a:rPr kumimoji="1" lang="ja-JP" altLang="en-US" sz="2000" dirty="0">
                  <a:solidFill>
                    <a:schemeClr val="tx1"/>
                  </a:solidFill>
                  <a:latin typeface="Meiryo UI" panose="020B0604030504040204" pitchFamily="34" charset="-128"/>
                  <a:ea typeface="Meiryo UI" panose="020B0604030504040204" pitchFamily="34" charset="-128"/>
                </a:rPr>
                <a:t>構築時間を計測</a:t>
              </a:r>
            </a:p>
          </p:txBody>
        </p:sp>
        <p:graphicFrame>
          <p:nvGraphicFramePr>
            <p:cNvPr id="10" name="図表 9">
              <a:extLst>
                <a:ext uri="{FF2B5EF4-FFF2-40B4-BE49-F238E27FC236}">
                  <a16:creationId xmlns:a16="http://schemas.microsoft.com/office/drawing/2014/main" id="{F9F90F3A-CEEA-BD40-B351-FB0B98866A2E}"/>
                </a:ext>
              </a:extLst>
            </p:cNvPr>
            <p:cNvGraphicFramePr/>
            <p:nvPr/>
          </p:nvGraphicFramePr>
          <p:xfrm>
            <a:off x="698612" y="2454355"/>
            <a:ext cx="2554386"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sp>
        <p:nvSpPr>
          <p:cNvPr id="13" name="タイトル 2">
            <a:extLst>
              <a:ext uri="{FF2B5EF4-FFF2-40B4-BE49-F238E27FC236}">
                <a16:creationId xmlns:a16="http://schemas.microsoft.com/office/drawing/2014/main" id="{3CAAA053-2560-524F-AD48-4008D2FF5891}"/>
              </a:ext>
            </a:extLst>
          </p:cNvPr>
          <p:cNvSpPr>
            <a:spLocks noGrp="1"/>
          </p:cNvSpPr>
          <p:nvPr>
            <p:ph type="ctrTitle"/>
          </p:nvPr>
        </p:nvSpPr>
        <p:spPr>
          <a:xfrm>
            <a:off x="1003321" y="235457"/>
            <a:ext cx="7600777" cy="738904"/>
          </a:xfrm>
        </p:spPr>
        <p:txBody>
          <a:bodyPr rtlCol="0" anchor="t" anchorCtr="0"/>
          <a:lstStyle/>
          <a:p>
            <a:r>
              <a:rPr lang="ja-JP" altLang="en-US" sz="2000" u="sng" dirty="0"/>
              <a:t>４．検証</a:t>
            </a:r>
            <a:br>
              <a:rPr lang="en-US" altLang="ja-JP" sz="2000" u="sng" dirty="0"/>
            </a:br>
            <a:r>
              <a:rPr lang="ja-JP" altLang="en-US" sz="2000" dirty="0"/>
              <a:t>　　「Ａ</a:t>
            </a:r>
            <a:r>
              <a:rPr lang="en-US" altLang="ja-JP" sz="2000" dirty="0"/>
              <a:t>_</a:t>
            </a:r>
            <a:r>
              <a:rPr lang="ja-JP" altLang="en-US" sz="2000" dirty="0"/>
              <a:t>構築作業時間」の計測の手順</a:t>
            </a:r>
            <a:br>
              <a:rPr lang="en-US" altLang="ja-JP" sz="2000" u="sng" dirty="0"/>
            </a:br>
            <a:r>
              <a:rPr lang="ja-JP" altLang="en-US" sz="2000" dirty="0"/>
              <a:t>　</a:t>
            </a:r>
          </a:p>
        </p:txBody>
      </p:sp>
      <p:sp>
        <p:nvSpPr>
          <p:cNvPr id="5" name="フローチャート: 代替処理 4">
            <a:extLst>
              <a:ext uri="{FF2B5EF4-FFF2-40B4-BE49-F238E27FC236}">
                <a16:creationId xmlns:a16="http://schemas.microsoft.com/office/drawing/2014/main" id="{FBB17A1C-026C-9B4E-856D-0601F39A2AC5}"/>
              </a:ext>
            </a:extLst>
          </p:cNvPr>
          <p:cNvSpPr/>
          <p:nvPr/>
        </p:nvSpPr>
        <p:spPr>
          <a:xfrm>
            <a:off x="7939020" y="3335886"/>
            <a:ext cx="1054776" cy="549444"/>
          </a:xfrm>
          <a:prstGeom prst="flowChartAlternateProcess">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a:t>計測</a:t>
            </a:r>
          </a:p>
        </p:txBody>
      </p:sp>
      <p:sp>
        <p:nvSpPr>
          <p:cNvPr id="18" name="フローチャート: 代替処理 17">
            <a:extLst>
              <a:ext uri="{FF2B5EF4-FFF2-40B4-BE49-F238E27FC236}">
                <a16:creationId xmlns:a16="http://schemas.microsoft.com/office/drawing/2014/main" id="{6561DFA3-698A-634B-A937-8D729506B5B9}"/>
              </a:ext>
            </a:extLst>
          </p:cNvPr>
          <p:cNvSpPr/>
          <p:nvPr/>
        </p:nvSpPr>
        <p:spPr>
          <a:xfrm>
            <a:off x="7921837" y="4398508"/>
            <a:ext cx="1054776" cy="549444"/>
          </a:xfrm>
          <a:prstGeom prst="flowChartAlternateProcess">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a:t>計測</a:t>
            </a:r>
          </a:p>
        </p:txBody>
      </p:sp>
      <p:grpSp>
        <p:nvGrpSpPr>
          <p:cNvPr id="49" name="グループ化 48">
            <a:extLst>
              <a:ext uri="{FF2B5EF4-FFF2-40B4-BE49-F238E27FC236}">
                <a16:creationId xmlns:a16="http://schemas.microsoft.com/office/drawing/2014/main" id="{BD2F21E1-B0C6-4CD2-9B22-5B93191A919D}"/>
              </a:ext>
            </a:extLst>
          </p:cNvPr>
          <p:cNvGrpSpPr/>
          <p:nvPr/>
        </p:nvGrpSpPr>
        <p:grpSpPr>
          <a:xfrm>
            <a:off x="-71832" y="150156"/>
            <a:ext cx="1011283" cy="5977052"/>
            <a:chOff x="-71832" y="150156"/>
            <a:chExt cx="1011283" cy="5977052"/>
          </a:xfrm>
        </p:grpSpPr>
        <p:grpSp>
          <p:nvGrpSpPr>
            <p:cNvPr id="50" name="グループ化 49">
              <a:extLst>
                <a:ext uri="{FF2B5EF4-FFF2-40B4-BE49-F238E27FC236}">
                  <a16:creationId xmlns:a16="http://schemas.microsoft.com/office/drawing/2014/main" id="{DE8D11D9-9463-4BD2-9FC6-0E71162386F7}"/>
                </a:ext>
              </a:extLst>
            </p:cNvPr>
            <p:cNvGrpSpPr/>
            <p:nvPr/>
          </p:nvGrpSpPr>
          <p:grpSpPr>
            <a:xfrm>
              <a:off x="-71832" y="150156"/>
              <a:ext cx="1011283" cy="5218718"/>
              <a:chOff x="-71832" y="150156"/>
              <a:chExt cx="1011283" cy="5218718"/>
            </a:xfrm>
          </p:grpSpPr>
          <p:sp>
            <p:nvSpPr>
              <p:cNvPr id="53" name="1 つの角を切り取った四角形 16">
                <a:extLst>
                  <a:ext uri="{FF2B5EF4-FFF2-40B4-BE49-F238E27FC236}">
                    <a16:creationId xmlns:a16="http://schemas.microsoft.com/office/drawing/2014/main" id="{F94A333D-7F54-481E-A801-98BE1E63F7D6}"/>
                  </a:ext>
                </a:extLst>
              </p:cNvPr>
              <p:cNvSpPr/>
              <p:nvPr/>
            </p:nvSpPr>
            <p:spPr>
              <a:xfrm>
                <a:off x="0" y="150156"/>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sz="1500">
                  <a:latin typeface="Meiryo UI" panose="020B0604030504040204" pitchFamily="34" charset="-128"/>
                  <a:ea typeface="Meiryo UI" panose="020B0604030504040204" pitchFamily="34" charset="-128"/>
                </a:endParaRPr>
              </a:p>
            </p:txBody>
          </p:sp>
          <p:sp>
            <p:nvSpPr>
              <p:cNvPr id="54" name="1 つの角を切り取った四角形 17">
                <a:extLst>
                  <a:ext uri="{FF2B5EF4-FFF2-40B4-BE49-F238E27FC236}">
                    <a16:creationId xmlns:a16="http://schemas.microsoft.com/office/drawing/2014/main" id="{1C1112E0-6C5E-4123-B75B-E77C44B57026}"/>
                  </a:ext>
                </a:extLst>
              </p:cNvPr>
              <p:cNvSpPr/>
              <p:nvPr/>
            </p:nvSpPr>
            <p:spPr>
              <a:xfrm>
                <a:off x="0" y="897212"/>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55" name="1 つの角を切り取った四角形 18">
                <a:extLst>
                  <a:ext uri="{FF2B5EF4-FFF2-40B4-BE49-F238E27FC236}">
                    <a16:creationId xmlns:a16="http://schemas.microsoft.com/office/drawing/2014/main" id="{897FFCCA-8044-470D-A4D1-2188AF3B2788}"/>
                  </a:ext>
                </a:extLst>
              </p:cNvPr>
              <p:cNvSpPr/>
              <p:nvPr/>
            </p:nvSpPr>
            <p:spPr>
              <a:xfrm>
                <a:off x="0" y="1644268"/>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endParaRPr kumimoji="1" lang="ja-JP" altLang="en-US" sz="1500">
                  <a:latin typeface="Meiryo UI" panose="020B0604030504040204" pitchFamily="34" charset="-128"/>
                  <a:ea typeface="Meiryo UI" panose="020B0604030504040204" pitchFamily="34" charset="-128"/>
                </a:endParaRPr>
              </a:p>
            </p:txBody>
          </p:sp>
          <p:sp>
            <p:nvSpPr>
              <p:cNvPr id="56" name="1 つの角を切り取った四角形 20">
                <a:extLst>
                  <a:ext uri="{FF2B5EF4-FFF2-40B4-BE49-F238E27FC236}">
                    <a16:creationId xmlns:a16="http://schemas.microsoft.com/office/drawing/2014/main" id="{47B53B31-66AB-4A9D-9732-FEEBCC2669E0}"/>
                  </a:ext>
                </a:extLst>
              </p:cNvPr>
              <p:cNvSpPr/>
              <p:nvPr/>
            </p:nvSpPr>
            <p:spPr>
              <a:xfrm>
                <a:off x="0" y="2400192"/>
                <a:ext cx="800100" cy="698500"/>
              </a:xfrm>
              <a:prstGeom prst="snip1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57" name="1 つの角を切り取った四角形 21">
                <a:extLst>
                  <a:ext uri="{FF2B5EF4-FFF2-40B4-BE49-F238E27FC236}">
                    <a16:creationId xmlns:a16="http://schemas.microsoft.com/office/drawing/2014/main" id="{2882F0D7-5C97-4B00-A69B-967D4CD39004}"/>
                  </a:ext>
                </a:extLst>
              </p:cNvPr>
              <p:cNvSpPr/>
              <p:nvPr/>
            </p:nvSpPr>
            <p:spPr>
              <a:xfrm>
                <a:off x="0" y="3156116"/>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58" name="1 つの角を切り取った四角形 28">
                <a:extLst>
                  <a:ext uri="{FF2B5EF4-FFF2-40B4-BE49-F238E27FC236}">
                    <a16:creationId xmlns:a16="http://schemas.microsoft.com/office/drawing/2014/main" id="{A597A01C-39E1-4BE7-A568-CB0D1E564A07}"/>
                  </a:ext>
                </a:extLst>
              </p:cNvPr>
              <p:cNvSpPr/>
              <p:nvPr/>
            </p:nvSpPr>
            <p:spPr>
              <a:xfrm>
                <a:off x="0" y="3912040"/>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en-US" altLang="ja-JP" dirty="0">
                  <a:latin typeface="Meiryo UI" panose="020B0604030504040204" pitchFamily="34" charset="-128"/>
                  <a:ea typeface="Meiryo UI" panose="020B0604030504040204" pitchFamily="34" charset="-128"/>
                </a:endParaRPr>
              </a:p>
            </p:txBody>
          </p:sp>
          <p:sp>
            <p:nvSpPr>
              <p:cNvPr id="59" name="1 つの角を切り取った四角形 29">
                <a:extLst>
                  <a:ext uri="{FF2B5EF4-FFF2-40B4-BE49-F238E27FC236}">
                    <a16:creationId xmlns:a16="http://schemas.microsoft.com/office/drawing/2014/main" id="{466E5BBF-5AF0-4513-9C85-718067D98EF8}"/>
                  </a:ext>
                </a:extLst>
              </p:cNvPr>
              <p:cNvSpPr/>
              <p:nvPr/>
            </p:nvSpPr>
            <p:spPr>
              <a:xfrm>
                <a:off x="0" y="4670374"/>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60" name="テキスト ボックス 59">
                <a:extLst>
                  <a:ext uri="{FF2B5EF4-FFF2-40B4-BE49-F238E27FC236}">
                    <a16:creationId xmlns:a16="http://schemas.microsoft.com/office/drawing/2014/main" id="{CF3AED6B-5977-44BB-8179-FA08E652FFF0}"/>
                  </a:ext>
                </a:extLst>
              </p:cNvPr>
              <p:cNvSpPr txBox="1"/>
              <p:nvPr/>
            </p:nvSpPr>
            <p:spPr>
              <a:xfrm>
                <a:off x="-69741" y="242251"/>
                <a:ext cx="80010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１章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紹介</a:t>
                </a:r>
              </a:p>
            </p:txBody>
          </p:sp>
          <p:sp>
            <p:nvSpPr>
              <p:cNvPr id="61" name="テキスト ボックス 60">
                <a:extLst>
                  <a:ext uri="{FF2B5EF4-FFF2-40B4-BE49-F238E27FC236}">
                    <a16:creationId xmlns:a16="http://schemas.microsoft.com/office/drawing/2014/main" id="{860F9948-4F90-4024-9B95-2E6E876DF014}"/>
                  </a:ext>
                </a:extLst>
              </p:cNvPr>
              <p:cNvSpPr txBox="1"/>
              <p:nvPr/>
            </p:nvSpPr>
            <p:spPr>
              <a:xfrm>
                <a:off x="-71832" y="978331"/>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２章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問題提起</a:t>
                </a:r>
              </a:p>
            </p:txBody>
          </p:sp>
          <p:sp>
            <p:nvSpPr>
              <p:cNvPr id="62" name="テキスト ボックス 61">
                <a:extLst>
                  <a:ext uri="{FF2B5EF4-FFF2-40B4-BE49-F238E27FC236}">
                    <a16:creationId xmlns:a16="http://schemas.microsoft.com/office/drawing/2014/main" id="{3ACF58F5-4972-4049-B302-80A410C2897C}"/>
                  </a:ext>
                </a:extLst>
              </p:cNvPr>
              <p:cNvSpPr txBox="1"/>
              <p:nvPr/>
            </p:nvSpPr>
            <p:spPr>
              <a:xfrm>
                <a:off x="-45389" y="1734255"/>
                <a:ext cx="98484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３章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en-US" altLang="ja-JP" sz="1500" dirty="0">
                    <a:solidFill>
                      <a:schemeClr val="bg1"/>
                    </a:solidFill>
                    <a:latin typeface="Meiryo UI" panose="020B0604030504040204" pitchFamily="34" charset="-128"/>
                    <a:ea typeface="Meiryo UI" panose="020B0604030504040204" pitchFamily="34" charset="-128"/>
                  </a:rPr>
                  <a:t>SA</a:t>
                </a:r>
                <a:r>
                  <a:rPr kumimoji="1" lang="ja-JP" altLang="en-US" sz="1500" dirty="0">
                    <a:solidFill>
                      <a:schemeClr val="bg1"/>
                    </a:solidFill>
                    <a:latin typeface="Meiryo UI" panose="020B0604030504040204" pitchFamily="34" charset="-128"/>
                    <a:ea typeface="Meiryo UI" panose="020B0604030504040204" pitchFamily="34" charset="-128"/>
                  </a:rPr>
                  <a:t>定義</a:t>
                </a:r>
              </a:p>
            </p:txBody>
          </p:sp>
          <p:sp>
            <p:nvSpPr>
              <p:cNvPr id="63" name="テキスト ボックス 62">
                <a:extLst>
                  <a:ext uri="{FF2B5EF4-FFF2-40B4-BE49-F238E27FC236}">
                    <a16:creationId xmlns:a16="http://schemas.microsoft.com/office/drawing/2014/main" id="{FAF1ACB6-296D-4ED0-B345-FE0E1505474B}"/>
                  </a:ext>
                </a:extLst>
              </p:cNvPr>
              <p:cNvSpPr txBox="1"/>
              <p:nvPr/>
            </p:nvSpPr>
            <p:spPr>
              <a:xfrm>
                <a:off x="-45389" y="2518147"/>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４章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検証</a:t>
                </a:r>
              </a:p>
            </p:txBody>
          </p:sp>
          <p:sp>
            <p:nvSpPr>
              <p:cNvPr id="64" name="テキスト ボックス 63">
                <a:extLst>
                  <a:ext uri="{FF2B5EF4-FFF2-40B4-BE49-F238E27FC236}">
                    <a16:creationId xmlns:a16="http://schemas.microsoft.com/office/drawing/2014/main" id="{F8A9E39D-4F8B-4205-828E-16144AAA379F}"/>
                  </a:ext>
                </a:extLst>
              </p:cNvPr>
              <p:cNvSpPr txBox="1"/>
              <p:nvPr/>
            </p:nvSpPr>
            <p:spPr>
              <a:xfrm>
                <a:off x="-71832" y="3243441"/>
                <a:ext cx="98484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５章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考察</a:t>
                </a:r>
              </a:p>
            </p:txBody>
          </p:sp>
          <p:sp>
            <p:nvSpPr>
              <p:cNvPr id="65" name="テキスト ボックス 64">
                <a:extLst>
                  <a:ext uri="{FF2B5EF4-FFF2-40B4-BE49-F238E27FC236}">
                    <a16:creationId xmlns:a16="http://schemas.microsoft.com/office/drawing/2014/main" id="{CB6AD705-2B25-410B-BA2A-58CFEE7F67F1}"/>
                  </a:ext>
                </a:extLst>
              </p:cNvPr>
              <p:cNvSpPr txBox="1"/>
              <p:nvPr/>
            </p:nvSpPr>
            <p:spPr>
              <a:xfrm>
                <a:off x="-45389" y="3993706"/>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６章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課題</a:t>
                </a:r>
              </a:p>
            </p:txBody>
          </p:sp>
          <p:sp>
            <p:nvSpPr>
              <p:cNvPr id="66" name="テキスト ボックス 65">
                <a:extLst>
                  <a:ext uri="{FF2B5EF4-FFF2-40B4-BE49-F238E27FC236}">
                    <a16:creationId xmlns:a16="http://schemas.microsoft.com/office/drawing/2014/main" id="{89BA049E-DF13-469F-A9D6-C640DD61ADC2}"/>
                  </a:ext>
                </a:extLst>
              </p:cNvPr>
              <p:cNvSpPr txBox="1"/>
              <p:nvPr/>
            </p:nvSpPr>
            <p:spPr>
              <a:xfrm>
                <a:off x="-45389" y="4752627"/>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７章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展望</a:t>
                </a:r>
              </a:p>
            </p:txBody>
          </p:sp>
        </p:grpSp>
        <p:sp>
          <p:nvSpPr>
            <p:cNvPr id="51" name="1 つの角を切り取った四角形 29">
              <a:extLst>
                <a:ext uri="{FF2B5EF4-FFF2-40B4-BE49-F238E27FC236}">
                  <a16:creationId xmlns:a16="http://schemas.microsoft.com/office/drawing/2014/main" id="{F918F490-7DB8-48A4-A64C-64D9C6FA95C6}"/>
                </a:ext>
              </a:extLst>
            </p:cNvPr>
            <p:cNvSpPr/>
            <p:nvPr/>
          </p:nvSpPr>
          <p:spPr>
            <a:xfrm>
              <a:off x="0" y="5428708"/>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52" name="テキスト ボックス 51">
              <a:extLst>
                <a:ext uri="{FF2B5EF4-FFF2-40B4-BE49-F238E27FC236}">
                  <a16:creationId xmlns:a16="http://schemas.microsoft.com/office/drawing/2014/main" id="{F95804AB-4B66-4E5F-A5DD-B63568EF8477}"/>
                </a:ext>
              </a:extLst>
            </p:cNvPr>
            <p:cNvSpPr txBox="1"/>
            <p:nvPr/>
          </p:nvSpPr>
          <p:spPr>
            <a:xfrm>
              <a:off x="-45389" y="5510961"/>
              <a:ext cx="984840" cy="553998"/>
            </a:xfrm>
            <a:prstGeom prst="rect">
              <a:avLst/>
            </a:prstGeom>
            <a:noFill/>
          </p:spPr>
          <p:txBody>
            <a:bodyPr wrap="square" rtlCol="0">
              <a:spAutoFit/>
            </a:bodyPr>
            <a:lstStyle/>
            <a:p>
              <a:r>
                <a:rPr kumimoji="1" lang="en-US" altLang="ja-JP" sz="1500" dirty="0">
                  <a:solidFill>
                    <a:schemeClr val="bg1"/>
                  </a:solidFill>
                  <a:latin typeface="Meiryo UI" panose="020B0604030504040204" pitchFamily="34" charset="-128"/>
                  <a:ea typeface="Meiryo UI" panose="020B0604030504040204" pitchFamily="34" charset="-128"/>
                </a:rPr>
                <a:t>8</a:t>
              </a:r>
              <a:r>
                <a:rPr kumimoji="1" lang="ja-JP" altLang="en-US" sz="1500" dirty="0">
                  <a:solidFill>
                    <a:schemeClr val="bg1"/>
                  </a:solidFill>
                  <a:latin typeface="Meiryo UI" panose="020B0604030504040204" pitchFamily="34" charset="-128"/>
                  <a:ea typeface="Meiryo UI" panose="020B0604030504040204" pitchFamily="34" charset="-128"/>
                </a:rPr>
                <a:t>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総括</a:t>
              </a:r>
            </a:p>
          </p:txBody>
        </p:sp>
      </p:grpSp>
    </p:spTree>
    <p:extLst>
      <p:ext uri="{BB962C8B-B14F-4D97-AF65-F5344CB8AC3E}">
        <p14:creationId xmlns:p14="http://schemas.microsoft.com/office/powerpoint/2010/main" val="27907366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タイトル 21">
            <a:extLst>
              <a:ext uri="{FF2B5EF4-FFF2-40B4-BE49-F238E27FC236}">
                <a16:creationId xmlns:a16="http://schemas.microsoft.com/office/drawing/2014/main" id="{E93AABDC-C3FD-F345-990B-6E2D88310423}"/>
              </a:ext>
            </a:extLst>
          </p:cNvPr>
          <p:cNvSpPr>
            <a:spLocks noGrp="1"/>
          </p:cNvSpPr>
          <p:nvPr>
            <p:ph type="ctrTitle"/>
          </p:nvPr>
        </p:nvSpPr>
        <p:spPr/>
        <p:txBody>
          <a:bodyPr rtlCol="0"/>
          <a:lstStyle/>
          <a:p>
            <a:pPr rtl="0"/>
            <a:r>
              <a:rPr lang="ja-JP" altLang="en-US"/>
              <a:t>アジェンダ</a:t>
            </a:r>
            <a:endParaRPr lang="ja-JP" altLang="en-US">
              <a:latin typeface="Meiryo UI" panose="020B0604030504040204" pitchFamily="50" charset="-128"/>
              <a:ea typeface="Meiryo UI" panose="020B0604030504040204" pitchFamily="50" charset="-128"/>
            </a:endParaRPr>
          </a:p>
        </p:txBody>
      </p:sp>
      <p:sp>
        <p:nvSpPr>
          <p:cNvPr id="17" name="テキスト プレースホルダー 16">
            <a:extLst>
              <a:ext uri="{FF2B5EF4-FFF2-40B4-BE49-F238E27FC236}">
                <a16:creationId xmlns:a16="http://schemas.microsoft.com/office/drawing/2014/main" id="{F0150DF7-4A8B-444C-8CA1-24A9B9191B80}"/>
              </a:ext>
            </a:extLst>
          </p:cNvPr>
          <p:cNvSpPr>
            <a:spLocks noGrp="1"/>
          </p:cNvSpPr>
          <p:nvPr>
            <p:ph type="body" idx="13"/>
          </p:nvPr>
        </p:nvSpPr>
        <p:spPr>
          <a:xfrm>
            <a:off x="1220491" y="1958805"/>
            <a:ext cx="6570197" cy="4393443"/>
          </a:xfrm>
        </p:spPr>
        <p:txBody>
          <a:bodyPr rtlCol="0" anchor="t" anchorCtr="0">
            <a:noAutofit/>
          </a:bodyPr>
          <a:lstStyle/>
          <a:p>
            <a:pPr marL="385763" indent="-385763">
              <a:spcAft>
                <a:spcPts val="1050"/>
              </a:spcAft>
              <a:buFont typeface="+mj-lt"/>
              <a:buAutoNum type="arabicPeriod"/>
            </a:pPr>
            <a:r>
              <a:rPr lang="ja-JP" altLang="en-US" sz="2500" b="0" dirty="0"/>
              <a:t>紹介</a:t>
            </a:r>
            <a:endParaRPr lang="en-US" altLang="ja-JP" sz="2500" b="0" dirty="0"/>
          </a:p>
          <a:p>
            <a:pPr marL="385763" indent="-385763">
              <a:spcAft>
                <a:spcPts val="1050"/>
              </a:spcAft>
              <a:buFont typeface="+mj-lt"/>
              <a:buAutoNum type="arabicPeriod"/>
            </a:pPr>
            <a:r>
              <a:rPr lang="ja-JP" altLang="en-US" sz="2500" b="0" dirty="0"/>
              <a:t>問題提起</a:t>
            </a:r>
            <a:endParaRPr lang="en-US" altLang="ja-JP" sz="2500" b="0" dirty="0"/>
          </a:p>
          <a:p>
            <a:pPr marL="385763" indent="-385763">
              <a:spcAft>
                <a:spcPts val="1050"/>
              </a:spcAft>
              <a:buFont typeface="+mj-lt"/>
              <a:buAutoNum type="arabicPeriod"/>
            </a:pPr>
            <a:r>
              <a:rPr lang="ja-JP" altLang="en-US" sz="2500" b="0" dirty="0"/>
              <a:t>サーバレス、サーバレスアーキテクチャー定義</a:t>
            </a:r>
            <a:endParaRPr lang="en-US" altLang="ja-JP" sz="2500" b="0" dirty="0"/>
          </a:p>
          <a:p>
            <a:pPr marL="385763" indent="-385763">
              <a:spcAft>
                <a:spcPts val="1050"/>
              </a:spcAft>
              <a:buFont typeface="+mj-lt"/>
              <a:buAutoNum type="arabicPeriod"/>
            </a:pPr>
            <a:r>
              <a:rPr lang="ja-JP" altLang="en-US" sz="2500" b="0" dirty="0"/>
              <a:t>検証</a:t>
            </a:r>
            <a:endParaRPr lang="en-US" altLang="ja-JP" sz="2500" b="0" dirty="0"/>
          </a:p>
          <a:p>
            <a:pPr marL="385763" indent="-385763">
              <a:spcAft>
                <a:spcPts val="1050"/>
              </a:spcAft>
              <a:buFont typeface="+mj-lt"/>
              <a:buAutoNum type="arabicPeriod"/>
            </a:pPr>
            <a:r>
              <a:rPr lang="ja-JP" altLang="en-US" sz="2500" b="0" dirty="0"/>
              <a:t>検証結果まとめ</a:t>
            </a:r>
            <a:endParaRPr lang="en-US" altLang="ja-JP" sz="2500" b="0" dirty="0"/>
          </a:p>
          <a:p>
            <a:pPr marL="385763" indent="-385763">
              <a:spcAft>
                <a:spcPts val="1050"/>
              </a:spcAft>
              <a:buFont typeface="+mj-lt"/>
              <a:buAutoNum type="arabicPeriod"/>
            </a:pPr>
            <a:r>
              <a:rPr lang="ja-JP" altLang="en-US" sz="2500" b="0" dirty="0"/>
              <a:t>課題</a:t>
            </a:r>
            <a:endParaRPr lang="en-US" altLang="ja-JP" sz="2500" b="0" dirty="0"/>
          </a:p>
          <a:p>
            <a:pPr marL="385763" indent="-385763">
              <a:spcAft>
                <a:spcPts val="1050"/>
              </a:spcAft>
              <a:buFont typeface="+mj-lt"/>
              <a:buAutoNum type="arabicPeriod"/>
            </a:pPr>
            <a:r>
              <a:rPr lang="ja-JP" altLang="en-US" sz="2500" b="0" dirty="0"/>
              <a:t>今後の展望</a:t>
            </a:r>
            <a:endParaRPr lang="en-US" altLang="ja-JP" sz="2500" b="0" dirty="0"/>
          </a:p>
        </p:txBody>
      </p:sp>
    </p:spTree>
    <p:extLst>
      <p:ext uri="{BB962C8B-B14F-4D97-AF65-F5344CB8AC3E}">
        <p14:creationId xmlns:p14="http://schemas.microsoft.com/office/powerpoint/2010/main" val="18292868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1"/>
          <p:cNvSpPr txBox="1">
            <a:spLocks noGrp="1"/>
          </p:cNvSpPr>
          <p:nvPr>
            <p:ph type="ctrTitle"/>
          </p:nvPr>
        </p:nvSpPr>
        <p:spPr>
          <a:xfrm>
            <a:off x="1003321" y="235457"/>
            <a:ext cx="7600777" cy="738904"/>
          </a:xfrm>
          <a:prstGeom prst="rect">
            <a:avLst/>
          </a:prstGeom>
          <a:noFill/>
          <a:ln>
            <a:noFill/>
          </a:ln>
        </p:spPr>
        <p:txBody>
          <a:bodyPr spcFirstLastPara="1" wrap="square" lIns="0" tIns="45700" rIns="0" bIns="45700" anchor="t" anchorCtr="0">
            <a:noAutofit/>
          </a:bodyPr>
          <a:lstStyle/>
          <a:p>
            <a:pPr marL="0" lvl="0" indent="0" algn="l" rtl="0">
              <a:lnSpc>
                <a:spcPct val="90000"/>
              </a:lnSpc>
              <a:spcBef>
                <a:spcPts val="0"/>
              </a:spcBef>
              <a:spcAft>
                <a:spcPts val="0"/>
              </a:spcAft>
              <a:buClr>
                <a:srgbClr val="024793"/>
              </a:buClr>
              <a:buSzPts val="2000"/>
              <a:buFont typeface="Arial"/>
              <a:buNone/>
            </a:pPr>
            <a:r>
              <a:rPr lang="ja-JP" sz="2000" u="sng" dirty="0">
                <a:latin typeface="Meiryo UI" panose="020B0604030504040204" pitchFamily="50" charset="-128"/>
                <a:ea typeface="Meiryo UI" panose="020B0604030504040204" pitchFamily="50" charset="-128"/>
              </a:rPr>
              <a:t>４．検証</a:t>
            </a:r>
            <a:br>
              <a:rPr lang="ja-JP" sz="2000" u="sng" dirty="0">
                <a:latin typeface="Meiryo UI" panose="020B0604030504040204" pitchFamily="50" charset="-128"/>
                <a:ea typeface="Meiryo UI" panose="020B0604030504040204" pitchFamily="50" charset="-128"/>
              </a:rPr>
            </a:br>
            <a:r>
              <a:rPr lang="ja-JP" sz="2000" dirty="0">
                <a:latin typeface="Meiryo UI" panose="020B0604030504040204" pitchFamily="50" charset="-128"/>
                <a:ea typeface="Meiryo UI" panose="020B0604030504040204" pitchFamily="50" charset="-128"/>
              </a:rPr>
              <a:t>　　Step</a:t>
            </a:r>
            <a:r>
              <a:rPr lang="ja-JP" altLang="en-US" sz="2000" dirty="0">
                <a:latin typeface="Meiryo UI" panose="020B0604030504040204" pitchFamily="50" charset="-128"/>
                <a:ea typeface="Meiryo UI" panose="020B0604030504040204" pitchFamily="50" charset="-128"/>
              </a:rPr>
              <a:t>③</a:t>
            </a:r>
            <a:r>
              <a:rPr lang="ja-JP" sz="2000" dirty="0">
                <a:latin typeface="Meiryo UI" panose="020B0604030504040204" pitchFamily="50" charset="-128"/>
                <a:ea typeface="Meiryo UI" panose="020B0604030504040204" pitchFamily="50" charset="-128"/>
              </a:rPr>
              <a:t> </a:t>
            </a:r>
            <a:r>
              <a:rPr lang="ja-JP" altLang="en-US" sz="2000" dirty="0">
                <a:latin typeface="Meiryo UI" panose="020B0604030504040204" pitchFamily="50" charset="-128"/>
                <a:ea typeface="Meiryo UI" panose="020B0604030504040204" pitchFamily="50" charset="-128"/>
              </a:rPr>
              <a:t>アプリケーション開発</a:t>
            </a:r>
            <a:r>
              <a:rPr lang="ja-JP" sz="2000" dirty="0">
                <a:latin typeface="Meiryo UI" panose="020B0604030504040204" pitchFamily="50" charset="-128"/>
                <a:ea typeface="Meiryo UI" panose="020B0604030504040204" pitchFamily="50" charset="-128"/>
              </a:rPr>
              <a:t>（抜粋）</a:t>
            </a:r>
            <a:endParaRPr sz="2000" dirty="0">
              <a:latin typeface="Meiryo UI" panose="020B0604030504040204" pitchFamily="50" charset="-128"/>
              <a:ea typeface="Meiryo UI" panose="020B0604030504040204" pitchFamily="50" charset="-128"/>
            </a:endParaRPr>
          </a:p>
        </p:txBody>
      </p:sp>
      <p:grpSp>
        <p:nvGrpSpPr>
          <p:cNvPr id="22" name="グループ化 21">
            <a:extLst>
              <a:ext uri="{FF2B5EF4-FFF2-40B4-BE49-F238E27FC236}">
                <a16:creationId xmlns:a16="http://schemas.microsoft.com/office/drawing/2014/main" id="{D4A7F01E-F8E9-4910-B8E1-E0503202DF71}"/>
              </a:ext>
            </a:extLst>
          </p:cNvPr>
          <p:cNvGrpSpPr/>
          <p:nvPr/>
        </p:nvGrpSpPr>
        <p:grpSpPr>
          <a:xfrm>
            <a:off x="-71832" y="150156"/>
            <a:ext cx="1011283" cy="5977052"/>
            <a:chOff x="-71832" y="150156"/>
            <a:chExt cx="1011283" cy="5977052"/>
          </a:xfrm>
        </p:grpSpPr>
        <p:grpSp>
          <p:nvGrpSpPr>
            <p:cNvPr id="23" name="グループ化 22">
              <a:extLst>
                <a:ext uri="{FF2B5EF4-FFF2-40B4-BE49-F238E27FC236}">
                  <a16:creationId xmlns:a16="http://schemas.microsoft.com/office/drawing/2014/main" id="{224D3019-C384-477B-B42D-0D1FF33FCBB5}"/>
                </a:ext>
              </a:extLst>
            </p:cNvPr>
            <p:cNvGrpSpPr/>
            <p:nvPr/>
          </p:nvGrpSpPr>
          <p:grpSpPr>
            <a:xfrm>
              <a:off x="-71832" y="150156"/>
              <a:ext cx="1011283" cy="5218718"/>
              <a:chOff x="-71832" y="150156"/>
              <a:chExt cx="1011283" cy="5218718"/>
            </a:xfrm>
          </p:grpSpPr>
          <p:sp>
            <p:nvSpPr>
              <p:cNvPr id="26" name="1 つの角を切り取った四角形 16">
                <a:extLst>
                  <a:ext uri="{FF2B5EF4-FFF2-40B4-BE49-F238E27FC236}">
                    <a16:creationId xmlns:a16="http://schemas.microsoft.com/office/drawing/2014/main" id="{CE0E469E-122D-4BA2-932B-BA1D019E20F8}"/>
                  </a:ext>
                </a:extLst>
              </p:cNvPr>
              <p:cNvSpPr/>
              <p:nvPr/>
            </p:nvSpPr>
            <p:spPr>
              <a:xfrm>
                <a:off x="0" y="150156"/>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sz="1500">
                  <a:latin typeface="Meiryo UI" panose="020B0604030504040204" pitchFamily="34" charset="-128"/>
                  <a:ea typeface="Meiryo UI" panose="020B0604030504040204" pitchFamily="34" charset="-128"/>
                </a:endParaRPr>
              </a:p>
            </p:txBody>
          </p:sp>
          <p:sp>
            <p:nvSpPr>
              <p:cNvPr id="27" name="1 つの角を切り取った四角形 17">
                <a:extLst>
                  <a:ext uri="{FF2B5EF4-FFF2-40B4-BE49-F238E27FC236}">
                    <a16:creationId xmlns:a16="http://schemas.microsoft.com/office/drawing/2014/main" id="{55B93DE0-F7C1-46BA-9BAE-0F5F7B4E4696}"/>
                  </a:ext>
                </a:extLst>
              </p:cNvPr>
              <p:cNvSpPr/>
              <p:nvPr/>
            </p:nvSpPr>
            <p:spPr>
              <a:xfrm>
                <a:off x="0" y="897212"/>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28" name="1 つの角を切り取った四角形 18">
                <a:extLst>
                  <a:ext uri="{FF2B5EF4-FFF2-40B4-BE49-F238E27FC236}">
                    <a16:creationId xmlns:a16="http://schemas.microsoft.com/office/drawing/2014/main" id="{0CFE9F32-DF67-4C78-804A-715B9898AF44}"/>
                  </a:ext>
                </a:extLst>
              </p:cNvPr>
              <p:cNvSpPr/>
              <p:nvPr/>
            </p:nvSpPr>
            <p:spPr>
              <a:xfrm>
                <a:off x="0" y="1644268"/>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endParaRPr kumimoji="1" lang="ja-JP" altLang="en-US" sz="1500">
                  <a:latin typeface="Meiryo UI" panose="020B0604030504040204" pitchFamily="34" charset="-128"/>
                  <a:ea typeface="Meiryo UI" panose="020B0604030504040204" pitchFamily="34" charset="-128"/>
                </a:endParaRPr>
              </a:p>
            </p:txBody>
          </p:sp>
          <p:sp>
            <p:nvSpPr>
              <p:cNvPr id="29" name="1 つの角を切り取った四角形 20">
                <a:extLst>
                  <a:ext uri="{FF2B5EF4-FFF2-40B4-BE49-F238E27FC236}">
                    <a16:creationId xmlns:a16="http://schemas.microsoft.com/office/drawing/2014/main" id="{A71B1EA3-5E84-4872-B42A-016ECCBA0FB8}"/>
                  </a:ext>
                </a:extLst>
              </p:cNvPr>
              <p:cNvSpPr/>
              <p:nvPr/>
            </p:nvSpPr>
            <p:spPr>
              <a:xfrm>
                <a:off x="0" y="2400192"/>
                <a:ext cx="800100" cy="698500"/>
              </a:xfrm>
              <a:prstGeom prst="snip1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30" name="1 つの角を切り取った四角形 21">
                <a:extLst>
                  <a:ext uri="{FF2B5EF4-FFF2-40B4-BE49-F238E27FC236}">
                    <a16:creationId xmlns:a16="http://schemas.microsoft.com/office/drawing/2014/main" id="{1298D748-75F8-41F3-AE77-B4480F3072FA}"/>
                  </a:ext>
                </a:extLst>
              </p:cNvPr>
              <p:cNvSpPr/>
              <p:nvPr/>
            </p:nvSpPr>
            <p:spPr>
              <a:xfrm>
                <a:off x="0" y="3156116"/>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31" name="1 つの角を切り取った四角形 28">
                <a:extLst>
                  <a:ext uri="{FF2B5EF4-FFF2-40B4-BE49-F238E27FC236}">
                    <a16:creationId xmlns:a16="http://schemas.microsoft.com/office/drawing/2014/main" id="{A8A7310C-8802-4675-A48E-63C12CAB54AD}"/>
                  </a:ext>
                </a:extLst>
              </p:cNvPr>
              <p:cNvSpPr/>
              <p:nvPr/>
            </p:nvSpPr>
            <p:spPr>
              <a:xfrm>
                <a:off x="0" y="3912040"/>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en-US" altLang="ja-JP" dirty="0">
                  <a:latin typeface="Meiryo UI" panose="020B0604030504040204" pitchFamily="34" charset="-128"/>
                  <a:ea typeface="Meiryo UI" panose="020B0604030504040204" pitchFamily="34" charset="-128"/>
                </a:endParaRPr>
              </a:p>
            </p:txBody>
          </p:sp>
          <p:sp>
            <p:nvSpPr>
              <p:cNvPr id="32" name="1 つの角を切り取った四角形 29">
                <a:extLst>
                  <a:ext uri="{FF2B5EF4-FFF2-40B4-BE49-F238E27FC236}">
                    <a16:creationId xmlns:a16="http://schemas.microsoft.com/office/drawing/2014/main" id="{589396FF-B97F-40B3-A4CC-ADDA358BCA73}"/>
                  </a:ext>
                </a:extLst>
              </p:cNvPr>
              <p:cNvSpPr/>
              <p:nvPr/>
            </p:nvSpPr>
            <p:spPr>
              <a:xfrm>
                <a:off x="0" y="4670374"/>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33" name="テキスト ボックス 32">
                <a:extLst>
                  <a:ext uri="{FF2B5EF4-FFF2-40B4-BE49-F238E27FC236}">
                    <a16:creationId xmlns:a16="http://schemas.microsoft.com/office/drawing/2014/main" id="{6DB20F84-8BB3-4453-ADBE-1C95282CF6FC}"/>
                  </a:ext>
                </a:extLst>
              </p:cNvPr>
              <p:cNvSpPr txBox="1"/>
              <p:nvPr/>
            </p:nvSpPr>
            <p:spPr>
              <a:xfrm>
                <a:off x="-69741" y="242251"/>
                <a:ext cx="80010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１章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紹介</a:t>
                </a:r>
              </a:p>
            </p:txBody>
          </p:sp>
          <p:sp>
            <p:nvSpPr>
              <p:cNvPr id="34" name="テキスト ボックス 33">
                <a:extLst>
                  <a:ext uri="{FF2B5EF4-FFF2-40B4-BE49-F238E27FC236}">
                    <a16:creationId xmlns:a16="http://schemas.microsoft.com/office/drawing/2014/main" id="{7C913F83-64F8-4839-A31B-65EDC96486C9}"/>
                  </a:ext>
                </a:extLst>
              </p:cNvPr>
              <p:cNvSpPr txBox="1"/>
              <p:nvPr/>
            </p:nvSpPr>
            <p:spPr>
              <a:xfrm>
                <a:off x="-71832" y="978331"/>
                <a:ext cx="98484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２章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問題提起</a:t>
                </a:r>
              </a:p>
            </p:txBody>
          </p:sp>
          <p:sp>
            <p:nvSpPr>
              <p:cNvPr id="35" name="テキスト ボックス 34">
                <a:extLst>
                  <a:ext uri="{FF2B5EF4-FFF2-40B4-BE49-F238E27FC236}">
                    <a16:creationId xmlns:a16="http://schemas.microsoft.com/office/drawing/2014/main" id="{D5FF5EEA-6751-4AFC-83B4-B7EA923F4F40}"/>
                  </a:ext>
                </a:extLst>
              </p:cNvPr>
              <p:cNvSpPr txBox="1"/>
              <p:nvPr/>
            </p:nvSpPr>
            <p:spPr>
              <a:xfrm>
                <a:off x="-45389" y="1734255"/>
                <a:ext cx="98484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３章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en-US" altLang="ja-JP" sz="1500" dirty="0">
                    <a:solidFill>
                      <a:schemeClr val="bg1"/>
                    </a:solidFill>
                    <a:latin typeface="Meiryo UI" panose="020B0604030504040204" pitchFamily="34" charset="-128"/>
                    <a:ea typeface="Meiryo UI" panose="020B0604030504040204" pitchFamily="34" charset="-128"/>
                  </a:rPr>
                  <a:t>SA</a:t>
                </a:r>
                <a:r>
                  <a:rPr kumimoji="1" lang="ja-JP" altLang="en-US" sz="1500" dirty="0">
                    <a:solidFill>
                      <a:schemeClr val="bg1"/>
                    </a:solidFill>
                    <a:latin typeface="Meiryo UI" panose="020B0604030504040204" pitchFamily="34" charset="-128"/>
                    <a:ea typeface="Meiryo UI" panose="020B0604030504040204" pitchFamily="34" charset="-128"/>
                  </a:rPr>
                  <a:t>定義</a:t>
                </a:r>
              </a:p>
            </p:txBody>
          </p:sp>
          <p:sp>
            <p:nvSpPr>
              <p:cNvPr id="36" name="テキスト ボックス 35">
                <a:extLst>
                  <a:ext uri="{FF2B5EF4-FFF2-40B4-BE49-F238E27FC236}">
                    <a16:creationId xmlns:a16="http://schemas.microsoft.com/office/drawing/2014/main" id="{DA5B2BA5-3AC7-4B83-9DEF-8189933510D2}"/>
                  </a:ext>
                </a:extLst>
              </p:cNvPr>
              <p:cNvSpPr txBox="1"/>
              <p:nvPr/>
            </p:nvSpPr>
            <p:spPr>
              <a:xfrm>
                <a:off x="-45389" y="2518147"/>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４章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検証</a:t>
                </a:r>
              </a:p>
            </p:txBody>
          </p:sp>
          <p:sp>
            <p:nvSpPr>
              <p:cNvPr id="37" name="テキスト ボックス 36">
                <a:extLst>
                  <a:ext uri="{FF2B5EF4-FFF2-40B4-BE49-F238E27FC236}">
                    <a16:creationId xmlns:a16="http://schemas.microsoft.com/office/drawing/2014/main" id="{F090897B-C0E1-4C96-BED3-278ACB596CB6}"/>
                  </a:ext>
                </a:extLst>
              </p:cNvPr>
              <p:cNvSpPr txBox="1"/>
              <p:nvPr/>
            </p:nvSpPr>
            <p:spPr>
              <a:xfrm>
                <a:off x="-71832" y="3243441"/>
                <a:ext cx="98484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５章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考察</a:t>
                </a:r>
              </a:p>
            </p:txBody>
          </p:sp>
          <p:sp>
            <p:nvSpPr>
              <p:cNvPr id="38" name="テキスト ボックス 37">
                <a:extLst>
                  <a:ext uri="{FF2B5EF4-FFF2-40B4-BE49-F238E27FC236}">
                    <a16:creationId xmlns:a16="http://schemas.microsoft.com/office/drawing/2014/main" id="{A64CA663-61C8-4121-ACCA-D42AC926D36D}"/>
                  </a:ext>
                </a:extLst>
              </p:cNvPr>
              <p:cNvSpPr txBox="1"/>
              <p:nvPr/>
            </p:nvSpPr>
            <p:spPr>
              <a:xfrm>
                <a:off x="-45389" y="3993706"/>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６章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課題</a:t>
                </a:r>
              </a:p>
            </p:txBody>
          </p:sp>
          <p:sp>
            <p:nvSpPr>
              <p:cNvPr id="39" name="テキスト ボックス 38">
                <a:extLst>
                  <a:ext uri="{FF2B5EF4-FFF2-40B4-BE49-F238E27FC236}">
                    <a16:creationId xmlns:a16="http://schemas.microsoft.com/office/drawing/2014/main" id="{FBC6AAB7-5230-4F4F-8FB0-82DD7BAA1232}"/>
                  </a:ext>
                </a:extLst>
              </p:cNvPr>
              <p:cNvSpPr txBox="1"/>
              <p:nvPr/>
            </p:nvSpPr>
            <p:spPr>
              <a:xfrm>
                <a:off x="-45389" y="4752627"/>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７章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展望</a:t>
                </a:r>
              </a:p>
            </p:txBody>
          </p:sp>
        </p:grpSp>
        <p:sp>
          <p:nvSpPr>
            <p:cNvPr id="24" name="1 つの角を切り取った四角形 29">
              <a:extLst>
                <a:ext uri="{FF2B5EF4-FFF2-40B4-BE49-F238E27FC236}">
                  <a16:creationId xmlns:a16="http://schemas.microsoft.com/office/drawing/2014/main" id="{281D206D-FB38-43B2-8363-EA23A4A570B3}"/>
                </a:ext>
              </a:extLst>
            </p:cNvPr>
            <p:cNvSpPr/>
            <p:nvPr/>
          </p:nvSpPr>
          <p:spPr>
            <a:xfrm>
              <a:off x="0" y="5428708"/>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25" name="テキスト ボックス 24">
              <a:extLst>
                <a:ext uri="{FF2B5EF4-FFF2-40B4-BE49-F238E27FC236}">
                  <a16:creationId xmlns:a16="http://schemas.microsoft.com/office/drawing/2014/main" id="{33CDB49F-2ACA-4307-9FAF-7302EB15D800}"/>
                </a:ext>
              </a:extLst>
            </p:cNvPr>
            <p:cNvSpPr txBox="1"/>
            <p:nvPr/>
          </p:nvSpPr>
          <p:spPr>
            <a:xfrm>
              <a:off x="-45389" y="5510961"/>
              <a:ext cx="984840" cy="553998"/>
            </a:xfrm>
            <a:prstGeom prst="rect">
              <a:avLst/>
            </a:prstGeom>
            <a:noFill/>
          </p:spPr>
          <p:txBody>
            <a:bodyPr wrap="square" rtlCol="0">
              <a:spAutoFit/>
            </a:bodyPr>
            <a:lstStyle/>
            <a:p>
              <a:r>
                <a:rPr kumimoji="1" lang="en-US" altLang="ja-JP" sz="1500" dirty="0">
                  <a:solidFill>
                    <a:schemeClr val="bg1"/>
                  </a:solidFill>
                  <a:latin typeface="Meiryo UI" panose="020B0604030504040204" pitchFamily="34" charset="-128"/>
                  <a:ea typeface="Meiryo UI" panose="020B0604030504040204" pitchFamily="34" charset="-128"/>
                </a:rPr>
                <a:t>8</a:t>
              </a:r>
              <a:r>
                <a:rPr kumimoji="1" lang="ja-JP" altLang="en-US" sz="1500" dirty="0">
                  <a:solidFill>
                    <a:schemeClr val="bg1"/>
                  </a:solidFill>
                  <a:latin typeface="Meiryo UI" panose="020B0604030504040204" pitchFamily="34" charset="-128"/>
                  <a:ea typeface="Meiryo UI" panose="020B0604030504040204" pitchFamily="34" charset="-128"/>
                </a:rPr>
                <a:t>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総括</a:t>
              </a:r>
            </a:p>
          </p:txBody>
        </p:sp>
      </p:grpSp>
      <p:sp>
        <p:nvSpPr>
          <p:cNvPr id="4" name="Google Shape;407;p2">
            <a:extLst>
              <a:ext uri="{FF2B5EF4-FFF2-40B4-BE49-F238E27FC236}">
                <a16:creationId xmlns:a16="http://schemas.microsoft.com/office/drawing/2014/main" id="{26A843FB-0146-4EBC-82D1-84451CC86B65}"/>
              </a:ext>
            </a:extLst>
          </p:cNvPr>
          <p:cNvSpPr txBox="1"/>
          <p:nvPr/>
        </p:nvSpPr>
        <p:spPr>
          <a:xfrm>
            <a:off x="920756" y="911403"/>
            <a:ext cx="8131601" cy="400069"/>
          </a:xfrm>
          <a:prstGeom prst="rect">
            <a:avLst/>
          </a:prstGeom>
          <a:noFill/>
          <a:ln>
            <a:noFill/>
          </a:ln>
        </p:spPr>
        <p:txBody>
          <a:bodyPr spcFirstLastPara="1" wrap="square" lIns="91425" tIns="45700" rIns="91425" bIns="45700" anchor="t" anchorCtr="0">
            <a:spAutoFit/>
          </a:bodyPr>
          <a:lstStyle/>
          <a:p>
            <a:pPr marL="0" marR="0" lvl="0" indent="0" rtl="0">
              <a:spcBef>
                <a:spcPts val="0"/>
              </a:spcBef>
              <a:spcAft>
                <a:spcPts val="0"/>
              </a:spcAft>
              <a:buNone/>
            </a:pPr>
            <a:r>
              <a:rPr lang="ja-JP" altLang="en-US" sz="2000" dirty="0">
                <a:solidFill>
                  <a:schemeClr val="dk1"/>
                </a:solidFill>
                <a:latin typeface="Meiryo UI" panose="020B0604030504040204" pitchFamily="50" charset="-128"/>
                <a:ea typeface="Meiryo UI" panose="020B0604030504040204" pitchFamily="50" charset="-128"/>
                <a:cs typeface="Arial"/>
                <a:sym typeface="Arial"/>
              </a:rPr>
              <a:t>以下のようなコードを開発、</a:t>
            </a:r>
            <a:r>
              <a:rPr lang="en-US" altLang="ja-JP" sz="2000" dirty="0">
                <a:solidFill>
                  <a:schemeClr val="dk1"/>
                </a:solidFill>
                <a:latin typeface="Meiryo UI" panose="020B0604030504040204" pitchFamily="50" charset="-128"/>
                <a:ea typeface="Meiryo UI" panose="020B0604030504040204" pitchFamily="50" charset="-128"/>
                <a:cs typeface="Arial"/>
                <a:sym typeface="Arial"/>
              </a:rPr>
              <a:t>AWS</a:t>
            </a:r>
            <a:r>
              <a:rPr lang="ja-JP" altLang="en-US" sz="2000" dirty="0">
                <a:solidFill>
                  <a:schemeClr val="dk1"/>
                </a:solidFill>
                <a:latin typeface="Meiryo UI" panose="020B0604030504040204" pitchFamily="50" charset="-128"/>
                <a:ea typeface="Meiryo UI" panose="020B0604030504040204" pitchFamily="50" charset="-128"/>
                <a:cs typeface="Arial"/>
                <a:sym typeface="Arial"/>
              </a:rPr>
              <a:t>上にアップロードした。</a:t>
            </a:r>
            <a:endParaRPr sz="2000" dirty="0">
              <a:solidFill>
                <a:schemeClr val="dk1"/>
              </a:solidFill>
              <a:latin typeface="Meiryo UI" panose="020B0604030504040204" pitchFamily="50" charset="-128"/>
              <a:ea typeface="Meiryo UI" panose="020B0604030504040204" pitchFamily="50" charset="-128"/>
              <a:cs typeface="Arial"/>
              <a:sym typeface="Arial"/>
            </a:endParaRPr>
          </a:p>
        </p:txBody>
      </p:sp>
      <p:pic>
        <p:nvPicPr>
          <p:cNvPr id="5" name="図 4">
            <a:extLst>
              <a:ext uri="{FF2B5EF4-FFF2-40B4-BE49-F238E27FC236}">
                <a16:creationId xmlns:a16="http://schemas.microsoft.com/office/drawing/2014/main" id="{A142221E-BAD8-4942-8109-1155D00F41F2}"/>
              </a:ext>
            </a:extLst>
          </p:cNvPr>
          <p:cNvPicPr>
            <a:picLocks noChangeAspect="1"/>
          </p:cNvPicPr>
          <p:nvPr/>
        </p:nvPicPr>
        <p:blipFill rotWithShape="1">
          <a:blip r:embed="rId3"/>
          <a:srcRect l="17288" t="34454" r="37940" b="22098"/>
          <a:stretch/>
        </p:blipFill>
        <p:spPr>
          <a:xfrm>
            <a:off x="1003320" y="1413966"/>
            <a:ext cx="7910091" cy="5117554"/>
          </a:xfrm>
          <a:prstGeom prst="rect">
            <a:avLst/>
          </a:prstGeom>
          <a:ln>
            <a:solidFill>
              <a:schemeClr val="tx1"/>
            </a:solidFill>
          </a:ln>
        </p:spPr>
      </p:pic>
      <p:pic>
        <p:nvPicPr>
          <p:cNvPr id="6" name="図 5" descr="時計, 手, 時間, 大きい が含まれている画像&#10;&#10;自動的に生成された説明">
            <a:extLst>
              <a:ext uri="{FF2B5EF4-FFF2-40B4-BE49-F238E27FC236}">
                <a16:creationId xmlns:a16="http://schemas.microsoft.com/office/drawing/2014/main" id="{8FD2F96E-F800-42FD-93E2-B0526875C62B}"/>
              </a:ext>
            </a:extLst>
          </p:cNvPr>
          <p:cNvPicPr>
            <a:picLocks noChangeAspect="1"/>
          </p:cNvPicPr>
          <p:nvPr/>
        </p:nvPicPr>
        <p:blipFill>
          <a:blip r:embed="rId4">
            <a:alphaModFix/>
            <a:extLst>
              <a:ext uri="{837473B0-CC2E-450A-ABE3-18F120FF3D39}">
                <a1611:picAttrSrcUrl xmlns:a1611="http://schemas.microsoft.com/office/drawing/2016/11/main" r:id="rId5"/>
              </a:ext>
            </a:extLst>
          </a:blip>
          <a:stretch>
            <a:fillRect/>
          </a:stretch>
        </p:blipFill>
        <p:spPr>
          <a:xfrm>
            <a:off x="8018371" y="235457"/>
            <a:ext cx="869740" cy="982276"/>
          </a:xfrm>
          <a:prstGeom prst="rect">
            <a:avLst/>
          </a:prstGeom>
        </p:spPr>
      </p:pic>
    </p:spTree>
    <p:extLst>
      <p:ext uri="{BB962C8B-B14F-4D97-AF65-F5344CB8AC3E}">
        <p14:creationId xmlns:p14="http://schemas.microsoft.com/office/powerpoint/2010/main" val="21361317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1"/>
          <p:cNvSpPr txBox="1">
            <a:spLocks noGrp="1"/>
          </p:cNvSpPr>
          <p:nvPr>
            <p:ph type="ctrTitle"/>
          </p:nvPr>
        </p:nvSpPr>
        <p:spPr>
          <a:xfrm>
            <a:off x="1003321" y="235457"/>
            <a:ext cx="7600777" cy="738904"/>
          </a:xfrm>
          <a:prstGeom prst="rect">
            <a:avLst/>
          </a:prstGeom>
          <a:noFill/>
          <a:ln>
            <a:noFill/>
          </a:ln>
        </p:spPr>
        <p:txBody>
          <a:bodyPr spcFirstLastPara="1" wrap="square" lIns="0" tIns="45700" rIns="0" bIns="45700" anchor="t" anchorCtr="0">
            <a:noAutofit/>
          </a:bodyPr>
          <a:lstStyle/>
          <a:p>
            <a:pPr marL="0" lvl="0" indent="0" algn="l" rtl="0">
              <a:lnSpc>
                <a:spcPct val="90000"/>
              </a:lnSpc>
              <a:spcBef>
                <a:spcPts val="0"/>
              </a:spcBef>
              <a:spcAft>
                <a:spcPts val="0"/>
              </a:spcAft>
              <a:buClr>
                <a:srgbClr val="024793"/>
              </a:buClr>
              <a:buSzPts val="2000"/>
              <a:buFont typeface="Arial"/>
              <a:buNone/>
            </a:pPr>
            <a:r>
              <a:rPr lang="ja-JP" sz="2000" u="sng" dirty="0">
                <a:latin typeface="Meiryo UI" panose="020B0604030504040204" pitchFamily="50" charset="-128"/>
                <a:ea typeface="Meiryo UI" panose="020B0604030504040204" pitchFamily="50" charset="-128"/>
              </a:rPr>
              <a:t>４．検証</a:t>
            </a:r>
            <a:br>
              <a:rPr lang="ja-JP" sz="2000" u="sng" dirty="0">
                <a:latin typeface="Meiryo UI" panose="020B0604030504040204" pitchFamily="50" charset="-128"/>
                <a:ea typeface="Meiryo UI" panose="020B0604030504040204" pitchFamily="50" charset="-128"/>
              </a:rPr>
            </a:br>
            <a:r>
              <a:rPr lang="ja-JP" sz="2000" dirty="0">
                <a:latin typeface="Meiryo UI" panose="020B0604030504040204" pitchFamily="50" charset="-128"/>
                <a:ea typeface="Meiryo UI" panose="020B0604030504040204" pitchFamily="50" charset="-128"/>
              </a:rPr>
              <a:t>　　Step</a:t>
            </a:r>
            <a:r>
              <a:rPr lang="ja-JP" altLang="en-US" sz="2000" dirty="0">
                <a:latin typeface="Meiryo UI" panose="020B0604030504040204" pitchFamily="50" charset="-128"/>
                <a:ea typeface="Meiryo UI" panose="020B0604030504040204" pitchFamily="50" charset="-128"/>
              </a:rPr>
              <a:t>④</a:t>
            </a:r>
            <a:r>
              <a:rPr lang="ja-JP" sz="2000" dirty="0">
                <a:latin typeface="Meiryo UI" panose="020B0604030504040204" pitchFamily="50" charset="-128"/>
                <a:ea typeface="Meiryo UI" panose="020B0604030504040204" pitchFamily="50" charset="-128"/>
              </a:rPr>
              <a:t> </a:t>
            </a:r>
            <a:r>
              <a:rPr lang="ja-JP" altLang="en-US" sz="2000" dirty="0">
                <a:latin typeface="Meiryo UI" panose="020B0604030504040204" pitchFamily="50" charset="-128"/>
                <a:ea typeface="Meiryo UI" panose="020B0604030504040204" pitchFamily="50" charset="-128"/>
              </a:rPr>
              <a:t>インフラ構築</a:t>
            </a:r>
            <a:r>
              <a:rPr lang="ja-JP" sz="2000" dirty="0">
                <a:latin typeface="Meiryo UI" panose="020B0604030504040204" pitchFamily="50" charset="-128"/>
                <a:ea typeface="Meiryo UI" panose="020B0604030504040204" pitchFamily="50" charset="-128"/>
              </a:rPr>
              <a:t>（抜粋）</a:t>
            </a:r>
            <a:endParaRPr sz="2000" dirty="0">
              <a:latin typeface="Meiryo UI" panose="020B0604030504040204" pitchFamily="50" charset="-128"/>
              <a:ea typeface="Meiryo UI" panose="020B0604030504040204" pitchFamily="50" charset="-128"/>
            </a:endParaRPr>
          </a:p>
        </p:txBody>
      </p:sp>
      <p:grpSp>
        <p:nvGrpSpPr>
          <p:cNvPr id="22" name="グループ化 21">
            <a:extLst>
              <a:ext uri="{FF2B5EF4-FFF2-40B4-BE49-F238E27FC236}">
                <a16:creationId xmlns:a16="http://schemas.microsoft.com/office/drawing/2014/main" id="{D4A7F01E-F8E9-4910-B8E1-E0503202DF71}"/>
              </a:ext>
            </a:extLst>
          </p:cNvPr>
          <p:cNvGrpSpPr/>
          <p:nvPr/>
        </p:nvGrpSpPr>
        <p:grpSpPr>
          <a:xfrm>
            <a:off x="-71832" y="150156"/>
            <a:ext cx="1011283" cy="5977052"/>
            <a:chOff x="-71832" y="150156"/>
            <a:chExt cx="1011283" cy="5977052"/>
          </a:xfrm>
        </p:grpSpPr>
        <p:grpSp>
          <p:nvGrpSpPr>
            <p:cNvPr id="23" name="グループ化 22">
              <a:extLst>
                <a:ext uri="{FF2B5EF4-FFF2-40B4-BE49-F238E27FC236}">
                  <a16:creationId xmlns:a16="http://schemas.microsoft.com/office/drawing/2014/main" id="{224D3019-C384-477B-B42D-0D1FF33FCBB5}"/>
                </a:ext>
              </a:extLst>
            </p:cNvPr>
            <p:cNvGrpSpPr/>
            <p:nvPr/>
          </p:nvGrpSpPr>
          <p:grpSpPr>
            <a:xfrm>
              <a:off x="-71832" y="150156"/>
              <a:ext cx="1011283" cy="5218718"/>
              <a:chOff x="-71832" y="150156"/>
              <a:chExt cx="1011283" cy="5218718"/>
            </a:xfrm>
          </p:grpSpPr>
          <p:sp>
            <p:nvSpPr>
              <p:cNvPr id="26" name="1 つの角を切り取った四角形 16">
                <a:extLst>
                  <a:ext uri="{FF2B5EF4-FFF2-40B4-BE49-F238E27FC236}">
                    <a16:creationId xmlns:a16="http://schemas.microsoft.com/office/drawing/2014/main" id="{CE0E469E-122D-4BA2-932B-BA1D019E20F8}"/>
                  </a:ext>
                </a:extLst>
              </p:cNvPr>
              <p:cNvSpPr/>
              <p:nvPr/>
            </p:nvSpPr>
            <p:spPr>
              <a:xfrm>
                <a:off x="0" y="150156"/>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sz="1500">
                  <a:latin typeface="Meiryo UI" panose="020B0604030504040204" pitchFamily="34" charset="-128"/>
                  <a:ea typeface="Meiryo UI" panose="020B0604030504040204" pitchFamily="34" charset="-128"/>
                </a:endParaRPr>
              </a:p>
            </p:txBody>
          </p:sp>
          <p:sp>
            <p:nvSpPr>
              <p:cNvPr id="27" name="1 つの角を切り取った四角形 17">
                <a:extLst>
                  <a:ext uri="{FF2B5EF4-FFF2-40B4-BE49-F238E27FC236}">
                    <a16:creationId xmlns:a16="http://schemas.microsoft.com/office/drawing/2014/main" id="{55B93DE0-F7C1-46BA-9BAE-0F5F7B4E4696}"/>
                  </a:ext>
                </a:extLst>
              </p:cNvPr>
              <p:cNvSpPr/>
              <p:nvPr/>
            </p:nvSpPr>
            <p:spPr>
              <a:xfrm>
                <a:off x="0" y="897212"/>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28" name="1 つの角を切り取った四角形 18">
                <a:extLst>
                  <a:ext uri="{FF2B5EF4-FFF2-40B4-BE49-F238E27FC236}">
                    <a16:creationId xmlns:a16="http://schemas.microsoft.com/office/drawing/2014/main" id="{0CFE9F32-DF67-4C78-804A-715B9898AF44}"/>
                  </a:ext>
                </a:extLst>
              </p:cNvPr>
              <p:cNvSpPr/>
              <p:nvPr/>
            </p:nvSpPr>
            <p:spPr>
              <a:xfrm>
                <a:off x="0" y="1644268"/>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endParaRPr kumimoji="1" lang="ja-JP" altLang="en-US" sz="1500">
                  <a:latin typeface="Meiryo UI" panose="020B0604030504040204" pitchFamily="34" charset="-128"/>
                  <a:ea typeface="Meiryo UI" panose="020B0604030504040204" pitchFamily="34" charset="-128"/>
                </a:endParaRPr>
              </a:p>
            </p:txBody>
          </p:sp>
          <p:sp>
            <p:nvSpPr>
              <p:cNvPr id="29" name="1 つの角を切り取った四角形 20">
                <a:extLst>
                  <a:ext uri="{FF2B5EF4-FFF2-40B4-BE49-F238E27FC236}">
                    <a16:creationId xmlns:a16="http://schemas.microsoft.com/office/drawing/2014/main" id="{A71B1EA3-5E84-4872-B42A-016ECCBA0FB8}"/>
                  </a:ext>
                </a:extLst>
              </p:cNvPr>
              <p:cNvSpPr/>
              <p:nvPr/>
            </p:nvSpPr>
            <p:spPr>
              <a:xfrm>
                <a:off x="0" y="2400192"/>
                <a:ext cx="800100" cy="698500"/>
              </a:xfrm>
              <a:prstGeom prst="snip1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30" name="1 つの角を切り取った四角形 21">
                <a:extLst>
                  <a:ext uri="{FF2B5EF4-FFF2-40B4-BE49-F238E27FC236}">
                    <a16:creationId xmlns:a16="http://schemas.microsoft.com/office/drawing/2014/main" id="{1298D748-75F8-41F3-AE77-B4480F3072FA}"/>
                  </a:ext>
                </a:extLst>
              </p:cNvPr>
              <p:cNvSpPr/>
              <p:nvPr/>
            </p:nvSpPr>
            <p:spPr>
              <a:xfrm>
                <a:off x="0" y="3156116"/>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31" name="1 つの角を切り取った四角形 28">
                <a:extLst>
                  <a:ext uri="{FF2B5EF4-FFF2-40B4-BE49-F238E27FC236}">
                    <a16:creationId xmlns:a16="http://schemas.microsoft.com/office/drawing/2014/main" id="{A8A7310C-8802-4675-A48E-63C12CAB54AD}"/>
                  </a:ext>
                </a:extLst>
              </p:cNvPr>
              <p:cNvSpPr/>
              <p:nvPr/>
            </p:nvSpPr>
            <p:spPr>
              <a:xfrm>
                <a:off x="0" y="3912040"/>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en-US" altLang="ja-JP" dirty="0">
                  <a:latin typeface="Meiryo UI" panose="020B0604030504040204" pitchFamily="34" charset="-128"/>
                  <a:ea typeface="Meiryo UI" panose="020B0604030504040204" pitchFamily="34" charset="-128"/>
                </a:endParaRPr>
              </a:p>
            </p:txBody>
          </p:sp>
          <p:sp>
            <p:nvSpPr>
              <p:cNvPr id="32" name="1 つの角を切り取った四角形 29">
                <a:extLst>
                  <a:ext uri="{FF2B5EF4-FFF2-40B4-BE49-F238E27FC236}">
                    <a16:creationId xmlns:a16="http://schemas.microsoft.com/office/drawing/2014/main" id="{589396FF-B97F-40B3-A4CC-ADDA358BCA73}"/>
                  </a:ext>
                </a:extLst>
              </p:cNvPr>
              <p:cNvSpPr/>
              <p:nvPr/>
            </p:nvSpPr>
            <p:spPr>
              <a:xfrm>
                <a:off x="0" y="4670374"/>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33" name="テキスト ボックス 32">
                <a:extLst>
                  <a:ext uri="{FF2B5EF4-FFF2-40B4-BE49-F238E27FC236}">
                    <a16:creationId xmlns:a16="http://schemas.microsoft.com/office/drawing/2014/main" id="{6DB20F84-8BB3-4453-ADBE-1C95282CF6FC}"/>
                  </a:ext>
                </a:extLst>
              </p:cNvPr>
              <p:cNvSpPr txBox="1"/>
              <p:nvPr/>
            </p:nvSpPr>
            <p:spPr>
              <a:xfrm>
                <a:off x="-69741" y="242251"/>
                <a:ext cx="80010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１章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紹介</a:t>
                </a:r>
              </a:p>
            </p:txBody>
          </p:sp>
          <p:sp>
            <p:nvSpPr>
              <p:cNvPr id="34" name="テキスト ボックス 33">
                <a:extLst>
                  <a:ext uri="{FF2B5EF4-FFF2-40B4-BE49-F238E27FC236}">
                    <a16:creationId xmlns:a16="http://schemas.microsoft.com/office/drawing/2014/main" id="{7C913F83-64F8-4839-A31B-65EDC96486C9}"/>
                  </a:ext>
                </a:extLst>
              </p:cNvPr>
              <p:cNvSpPr txBox="1"/>
              <p:nvPr/>
            </p:nvSpPr>
            <p:spPr>
              <a:xfrm>
                <a:off x="-71832" y="978331"/>
                <a:ext cx="98484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２章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問題提起</a:t>
                </a:r>
              </a:p>
            </p:txBody>
          </p:sp>
          <p:sp>
            <p:nvSpPr>
              <p:cNvPr id="35" name="テキスト ボックス 34">
                <a:extLst>
                  <a:ext uri="{FF2B5EF4-FFF2-40B4-BE49-F238E27FC236}">
                    <a16:creationId xmlns:a16="http://schemas.microsoft.com/office/drawing/2014/main" id="{D5FF5EEA-6751-4AFC-83B4-B7EA923F4F40}"/>
                  </a:ext>
                </a:extLst>
              </p:cNvPr>
              <p:cNvSpPr txBox="1"/>
              <p:nvPr/>
            </p:nvSpPr>
            <p:spPr>
              <a:xfrm>
                <a:off x="-45389" y="1734255"/>
                <a:ext cx="98484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３章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en-US" altLang="ja-JP" sz="1500" dirty="0">
                    <a:solidFill>
                      <a:schemeClr val="bg1"/>
                    </a:solidFill>
                    <a:latin typeface="Meiryo UI" panose="020B0604030504040204" pitchFamily="34" charset="-128"/>
                    <a:ea typeface="Meiryo UI" panose="020B0604030504040204" pitchFamily="34" charset="-128"/>
                  </a:rPr>
                  <a:t>SA</a:t>
                </a:r>
                <a:r>
                  <a:rPr kumimoji="1" lang="ja-JP" altLang="en-US" sz="1500" dirty="0">
                    <a:solidFill>
                      <a:schemeClr val="bg1"/>
                    </a:solidFill>
                    <a:latin typeface="Meiryo UI" panose="020B0604030504040204" pitchFamily="34" charset="-128"/>
                    <a:ea typeface="Meiryo UI" panose="020B0604030504040204" pitchFamily="34" charset="-128"/>
                  </a:rPr>
                  <a:t>定義</a:t>
                </a:r>
              </a:p>
            </p:txBody>
          </p:sp>
          <p:sp>
            <p:nvSpPr>
              <p:cNvPr id="36" name="テキスト ボックス 35">
                <a:extLst>
                  <a:ext uri="{FF2B5EF4-FFF2-40B4-BE49-F238E27FC236}">
                    <a16:creationId xmlns:a16="http://schemas.microsoft.com/office/drawing/2014/main" id="{DA5B2BA5-3AC7-4B83-9DEF-8189933510D2}"/>
                  </a:ext>
                </a:extLst>
              </p:cNvPr>
              <p:cNvSpPr txBox="1"/>
              <p:nvPr/>
            </p:nvSpPr>
            <p:spPr>
              <a:xfrm>
                <a:off x="-45389" y="2518147"/>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４章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検証</a:t>
                </a:r>
              </a:p>
            </p:txBody>
          </p:sp>
          <p:sp>
            <p:nvSpPr>
              <p:cNvPr id="37" name="テキスト ボックス 36">
                <a:extLst>
                  <a:ext uri="{FF2B5EF4-FFF2-40B4-BE49-F238E27FC236}">
                    <a16:creationId xmlns:a16="http://schemas.microsoft.com/office/drawing/2014/main" id="{F090897B-C0E1-4C96-BED3-278ACB596CB6}"/>
                  </a:ext>
                </a:extLst>
              </p:cNvPr>
              <p:cNvSpPr txBox="1"/>
              <p:nvPr/>
            </p:nvSpPr>
            <p:spPr>
              <a:xfrm>
                <a:off x="-71832" y="3243441"/>
                <a:ext cx="98484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５章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考察</a:t>
                </a:r>
              </a:p>
            </p:txBody>
          </p:sp>
          <p:sp>
            <p:nvSpPr>
              <p:cNvPr id="38" name="テキスト ボックス 37">
                <a:extLst>
                  <a:ext uri="{FF2B5EF4-FFF2-40B4-BE49-F238E27FC236}">
                    <a16:creationId xmlns:a16="http://schemas.microsoft.com/office/drawing/2014/main" id="{A64CA663-61C8-4121-ACCA-D42AC926D36D}"/>
                  </a:ext>
                </a:extLst>
              </p:cNvPr>
              <p:cNvSpPr txBox="1"/>
              <p:nvPr/>
            </p:nvSpPr>
            <p:spPr>
              <a:xfrm>
                <a:off x="-45389" y="3993706"/>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６章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課題</a:t>
                </a:r>
              </a:p>
            </p:txBody>
          </p:sp>
          <p:sp>
            <p:nvSpPr>
              <p:cNvPr id="39" name="テキスト ボックス 38">
                <a:extLst>
                  <a:ext uri="{FF2B5EF4-FFF2-40B4-BE49-F238E27FC236}">
                    <a16:creationId xmlns:a16="http://schemas.microsoft.com/office/drawing/2014/main" id="{FBC6AAB7-5230-4F4F-8FB0-82DD7BAA1232}"/>
                  </a:ext>
                </a:extLst>
              </p:cNvPr>
              <p:cNvSpPr txBox="1"/>
              <p:nvPr/>
            </p:nvSpPr>
            <p:spPr>
              <a:xfrm>
                <a:off x="-45389" y="4752627"/>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７章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展望</a:t>
                </a:r>
              </a:p>
            </p:txBody>
          </p:sp>
        </p:grpSp>
        <p:sp>
          <p:nvSpPr>
            <p:cNvPr id="24" name="1 つの角を切り取った四角形 29">
              <a:extLst>
                <a:ext uri="{FF2B5EF4-FFF2-40B4-BE49-F238E27FC236}">
                  <a16:creationId xmlns:a16="http://schemas.microsoft.com/office/drawing/2014/main" id="{281D206D-FB38-43B2-8363-EA23A4A570B3}"/>
                </a:ext>
              </a:extLst>
            </p:cNvPr>
            <p:cNvSpPr/>
            <p:nvPr/>
          </p:nvSpPr>
          <p:spPr>
            <a:xfrm>
              <a:off x="0" y="5428708"/>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25" name="テキスト ボックス 24">
              <a:extLst>
                <a:ext uri="{FF2B5EF4-FFF2-40B4-BE49-F238E27FC236}">
                  <a16:creationId xmlns:a16="http://schemas.microsoft.com/office/drawing/2014/main" id="{33CDB49F-2ACA-4307-9FAF-7302EB15D800}"/>
                </a:ext>
              </a:extLst>
            </p:cNvPr>
            <p:cNvSpPr txBox="1"/>
            <p:nvPr/>
          </p:nvSpPr>
          <p:spPr>
            <a:xfrm>
              <a:off x="-45389" y="5510961"/>
              <a:ext cx="984840" cy="553998"/>
            </a:xfrm>
            <a:prstGeom prst="rect">
              <a:avLst/>
            </a:prstGeom>
            <a:noFill/>
          </p:spPr>
          <p:txBody>
            <a:bodyPr wrap="square" rtlCol="0">
              <a:spAutoFit/>
            </a:bodyPr>
            <a:lstStyle/>
            <a:p>
              <a:r>
                <a:rPr kumimoji="1" lang="en-US" altLang="ja-JP" sz="1500" dirty="0">
                  <a:solidFill>
                    <a:schemeClr val="bg1"/>
                  </a:solidFill>
                  <a:latin typeface="Meiryo UI" panose="020B0604030504040204" pitchFamily="34" charset="-128"/>
                  <a:ea typeface="Meiryo UI" panose="020B0604030504040204" pitchFamily="34" charset="-128"/>
                </a:rPr>
                <a:t>8</a:t>
              </a:r>
              <a:r>
                <a:rPr kumimoji="1" lang="ja-JP" altLang="en-US" sz="1500" dirty="0">
                  <a:solidFill>
                    <a:schemeClr val="bg1"/>
                  </a:solidFill>
                  <a:latin typeface="Meiryo UI" panose="020B0604030504040204" pitchFamily="34" charset="-128"/>
                  <a:ea typeface="Meiryo UI" panose="020B0604030504040204" pitchFamily="34" charset="-128"/>
                </a:rPr>
                <a:t>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総括</a:t>
              </a:r>
            </a:p>
          </p:txBody>
        </p:sp>
      </p:grpSp>
      <p:sp>
        <p:nvSpPr>
          <p:cNvPr id="4" name="Google Shape;407;p2">
            <a:extLst>
              <a:ext uri="{FF2B5EF4-FFF2-40B4-BE49-F238E27FC236}">
                <a16:creationId xmlns:a16="http://schemas.microsoft.com/office/drawing/2014/main" id="{26A843FB-0146-4EBC-82D1-84451CC86B65}"/>
              </a:ext>
            </a:extLst>
          </p:cNvPr>
          <p:cNvSpPr txBox="1"/>
          <p:nvPr/>
        </p:nvSpPr>
        <p:spPr>
          <a:xfrm>
            <a:off x="920756" y="911403"/>
            <a:ext cx="8131601" cy="400069"/>
          </a:xfrm>
          <a:prstGeom prst="rect">
            <a:avLst/>
          </a:prstGeom>
          <a:noFill/>
          <a:ln>
            <a:noFill/>
          </a:ln>
        </p:spPr>
        <p:txBody>
          <a:bodyPr spcFirstLastPara="1" wrap="square" lIns="91425" tIns="45700" rIns="91425" bIns="45700" anchor="t" anchorCtr="0">
            <a:spAutoFit/>
          </a:bodyPr>
          <a:lstStyle/>
          <a:p>
            <a:pPr marL="0" marR="0" lvl="0" indent="0" rtl="0">
              <a:spcBef>
                <a:spcPts val="0"/>
              </a:spcBef>
              <a:spcAft>
                <a:spcPts val="0"/>
              </a:spcAft>
              <a:buNone/>
            </a:pPr>
            <a:r>
              <a:rPr lang="en-US" altLang="ja-JP" sz="2000" dirty="0">
                <a:solidFill>
                  <a:schemeClr val="dk1"/>
                </a:solidFill>
                <a:latin typeface="Meiryo UI" panose="020B0604030504040204" pitchFamily="50" charset="-128"/>
                <a:ea typeface="Meiryo UI" panose="020B0604030504040204" pitchFamily="50" charset="-128"/>
                <a:cs typeface="Arial"/>
                <a:sym typeface="Arial"/>
              </a:rPr>
              <a:t>AWS</a:t>
            </a:r>
            <a:r>
              <a:rPr lang="ja-JP" altLang="en-US" sz="2000" dirty="0">
                <a:solidFill>
                  <a:schemeClr val="dk1"/>
                </a:solidFill>
                <a:latin typeface="Meiryo UI" panose="020B0604030504040204" pitchFamily="50" charset="-128"/>
                <a:ea typeface="Meiryo UI" panose="020B0604030504040204" pitchFamily="50" charset="-128"/>
                <a:cs typeface="Arial"/>
                <a:sym typeface="Arial"/>
              </a:rPr>
              <a:t>マネジメントコンソール上にて環境構築</a:t>
            </a:r>
            <a:endParaRPr sz="2000" dirty="0">
              <a:solidFill>
                <a:schemeClr val="dk1"/>
              </a:solidFill>
              <a:latin typeface="Meiryo UI" panose="020B0604030504040204" pitchFamily="50" charset="-128"/>
              <a:ea typeface="Meiryo UI" panose="020B0604030504040204" pitchFamily="50" charset="-128"/>
              <a:cs typeface="Arial"/>
              <a:sym typeface="Arial"/>
            </a:endParaRPr>
          </a:p>
        </p:txBody>
      </p:sp>
      <p:pic>
        <p:nvPicPr>
          <p:cNvPr id="5" name="図 4">
            <a:extLst>
              <a:ext uri="{FF2B5EF4-FFF2-40B4-BE49-F238E27FC236}">
                <a16:creationId xmlns:a16="http://schemas.microsoft.com/office/drawing/2014/main" id="{29E833D0-4D2A-4C84-A471-AF4EE53B79A4}"/>
              </a:ext>
            </a:extLst>
          </p:cNvPr>
          <p:cNvPicPr>
            <a:picLocks noChangeAspect="1"/>
          </p:cNvPicPr>
          <p:nvPr/>
        </p:nvPicPr>
        <p:blipFill rotWithShape="1">
          <a:blip r:embed="rId3"/>
          <a:srcRect l="4349" t="20217" r="14104" b="13250"/>
          <a:stretch/>
        </p:blipFill>
        <p:spPr>
          <a:xfrm>
            <a:off x="984840" y="1455128"/>
            <a:ext cx="7923373" cy="4309567"/>
          </a:xfrm>
          <a:prstGeom prst="rect">
            <a:avLst/>
          </a:prstGeom>
          <a:ln>
            <a:solidFill>
              <a:schemeClr val="tx1"/>
            </a:solidFill>
          </a:ln>
        </p:spPr>
      </p:pic>
      <p:pic>
        <p:nvPicPr>
          <p:cNvPr id="6" name="図 5" descr="時計, 手, 時間, 大きい が含まれている画像&#10;&#10;自動的に生成された説明">
            <a:extLst>
              <a:ext uri="{FF2B5EF4-FFF2-40B4-BE49-F238E27FC236}">
                <a16:creationId xmlns:a16="http://schemas.microsoft.com/office/drawing/2014/main" id="{77A5B916-780C-4E13-9015-EE18FA16A9F9}"/>
              </a:ext>
            </a:extLst>
          </p:cNvPr>
          <p:cNvPicPr>
            <a:picLocks noChangeAspect="1"/>
          </p:cNvPicPr>
          <p:nvPr/>
        </p:nvPicPr>
        <p:blipFill>
          <a:blip r:embed="rId4">
            <a:alphaModFix/>
            <a:extLst>
              <a:ext uri="{837473B0-CC2E-450A-ABE3-18F120FF3D39}">
                <a1611:picAttrSrcUrl xmlns:a1611="http://schemas.microsoft.com/office/drawing/2016/11/main" r:id="rId5"/>
              </a:ext>
            </a:extLst>
          </a:blip>
          <a:stretch>
            <a:fillRect/>
          </a:stretch>
        </p:blipFill>
        <p:spPr>
          <a:xfrm>
            <a:off x="8018371" y="235457"/>
            <a:ext cx="869740" cy="982276"/>
          </a:xfrm>
          <a:prstGeom prst="rect">
            <a:avLst/>
          </a:prstGeom>
        </p:spPr>
      </p:pic>
    </p:spTree>
    <p:extLst>
      <p:ext uri="{BB962C8B-B14F-4D97-AF65-F5344CB8AC3E}">
        <p14:creationId xmlns:p14="http://schemas.microsoft.com/office/powerpoint/2010/main" val="23783462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図 11" descr="時計, 手, 時間, 大きい が含まれている画像&#10;&#10;自動的に生成された説明">
            <a:extLst>
              <a:ext uri="{FF2B5EF4-FFF2-40B4-BE49-F238E27FC236}">
                <a16:creationId xmlns:a16="http://schemas.microsoft.com/office/drawing/2014/main" id="{68B5CFFA-1D71-D04F-BD70-5F1BA4FC01FB}"/>
              </a:ext>
            </a:extLst>
          </p:cNvPr>
          <p:cNvPicPr>
            <a:picLocks noChangeAspect="1"/>
          </p:cNvPicPr>
          <p:nvPr/>
        </p:nvPicPr>
        <p:blipFill>
          <a:blip r:embed="rId3">
            <a:alphaModFix amt="20000"/>
            <a:extLst>
              <a:ext uri="{837473B0-CC2E-450A-ABE3-18F120FF3D39}">
                <a1611:picAttrSrcUrl xmlns:a1611="http://schemas.microsoft.com/office/drawing/2016/11/main" r:id="rId4"/>
              </a:ext>
            </a:extLst>
          </a:blip>
          <a:stretch>
            <a:fillRect/>
          </a:stretch>
        </p:blipFill>
        <p:spPr>
          <a:xfrm>
            <a:off x="1941467" y="0"/>
            <a:ext cx="5289761" cy="6858000"/>
          </a:xfrm>
          <a:prstGeom prst="rect">
            <a:avLst/>
          </a:prstGeom>
        </p:spPr>
      </p:pic>
      <p:sp>
        <p:nvSpPr>
          <p:cNvPr id="3" name="タイトル 2">
            <a:extLst>
              <a:ext uri="{FF2B5EF4-FFF2-40B4-BE49-F238E27FC236}">
                <a16:creationId xmlns:a16="http://schemas.microsoft.com/office/drawing/2014/main" id="{12B178B4-CDED-454C-BED2-2E2B10ADA703}"/>
              </a:ext>
            </a:extLst>
          </p:cNvPr>
          <p:cNvSpPr>
            <a:spLocks noGrp="1"/>
          </p:cNvSpPr>
          <p:nvPr>
            <p:ph type="ctrTitle"/>
          </p:nvPr>
        </p:nvSpPr>
        <p:spPr>
          <a:xfrm>
            <a:off x="1003321" y="235457"/>
            <a:ext cx="7600777" cy="610282"/>
          </a:xfrm>
        </p:spPr>
        <p:txBody>
          <a:bodyPr rtlCol="0" anchor="t" anchorCtr="0"/>
          <a:lstStyle/>
          <a:p>
            <a:r>
              <a:rPr lang="ja-JP" altLang="en-US" sz="2000" u="sng" dirty="0"/>
              <a:t>４．検証</a:t>
            </a:r>
            <a:br>
              <a:rPr lang="en-US" altLang="ja-JP" sz="2000" u="sng" dirty="0"/>
            </a:br>
            <a:r>
              <a:rPr lang="ja-JP" altLang="en-US" sz="2000" dirty="0"/>
              <a:t>　　</a:t>
            </a:r>
            <a:r>
              <a:rPr lang="ja-JP" altLang="en-US" sz="2000" dirty="0">
                <a:latin typeface="Meiryo UI" panose="020B0604030504040204" pitchFamily="50" charset="-128"/>
                <a:ea typeface="Meiryo UI" panose="020B0604030504040204" pitchFamily="50" charset="-128"/>
              </a:rPr>
              <a:t>計測結果</a:t>
            </a:r>
            <a:r>
              <a:rPr lang="en-US" altLang="ja-JP" sz="2000" dirty="0">
                <a:latin typeface="Meiryo UI" panose="020B0604030504040204" pitchFamily="50" charset="-128"/>
                <a:ea typeface="Meiryo UI" panose="020B0604030504040204" pitchFamily="50" charset="-128"/>
              </a:rPr>
              <a:t>(</a:t>
            </a:r>
            <a:r>
              <a:rPr lang="ja-JP" altLang="en-US" sz="2000" dirty="0">
                <a:latin typeface="Meiryo UI" panose="020B0604030504040204" pitchFamily="50" charset="-128"/>
                <a:ea typeface="Meiryo UI" panose="020B0604030504040204" pitchFamily="50" charset="-128"/>
              </a:rPr>
              <a:t>「</a:t>
            </a:r>
            <a:r>
              <a:rPr lang="en-US" altLang="ja-JP" sz="2000" dirty="0">
                <a:latin typeface="Meiryo UI" panose="020B0604030504040204" pitchFamily="50" charset="-128"/>
                <a:ea typeface="Meiryo UI" panose="020B0604030504040204" pitchFamily="50" charset="-128"/>
              </a:rPr>
              <a:t>A_</a:t>
            </a:r>
            <a:r>
              <a:rPr lang="ja-JP" altLang="en-US" sz="2000" dirty="0"/>
              <a:t>構築作業時間」</a:t>
            </a:r>
            <a:r>
              <a:rPr lang="en-US" altLang="ja-JP" sz="2000" dirty="0">
                <a:latin typeface="Meiryo UI" panose="020B0604030504040204" pitchFamily="50" charset="-128"/>
                <a:ea typeface="Meiryo UI" panose="020B0604030504040204" pitchFamily="50" charset="-128"/>
              </a:rPr>
              <a:t>)</a:t>
            </a:r>
            <a:br>
              <a:rPr lang="en-US" altLang="ja-JP" sz="2000" u="sng" dirty="0">
                <a:latin typeface="Meiryo UI" panose="020B0604030504040204" pitchFamily="50" charset="-128"/>
                <a:ea typeface="Meiryo UI" panose="020B0604030504040204" pitchFamily="50" charset="-128"/>
              </a:rPr>
            </a:br>
            <a:br>
              <a:rPr lang="en-US" altLang="ja-JP" sz="2000" u="sng" dirty="0"/>
            </a:br>
            <a:r>
              <a:rPr lang="ja-JP" altLang="en-US" sz="2000" dirty="0"/>
              <a:t>　</a:t>
            </a:r>
          </a:p>
        </p:txBody>
      </p:sp>
      <p:sp>
        <p:nvSpPr>
          <p:cNvPr id="6" name="テキスト プレースホルダー 6">
            <a:extLst>
              <a:ext uri="{FF2B5EF4-FFF2-40B4-BE49-F238E27FC236}">
                <a16:creationId xmlns:a16="http://schemas.microsoft.com/office/drawing/2014/main" id="{92D63A13-3268-AA42-BF64-49DBBA19A0B5}"/>
              </a:ext>
            </a:extLst>
          </p:cNvPr>
          <p:cNvSpPr txBox="1">
            <a:spLocks/>
          </p:cNvSpPr>
          <p:nvPr/>
        </p:nvSpPr>
        <p:spPr>
          <a:xfrm>
            <a:off x="1220490" y="3763108"/>
            <a:ext cx="7600778" cy="1199607"/>
          </a:xfrm>
          <a:prstGeom prst="rect">
            <a:avLst/>
          </a:prstGeom>
        </p:spPr>
        <p:txBody>
          <a:bodyPr vert="horz" lIns="0" tIns="45720" rIns="0" bIns="45720" rtlCol="0" anchor="t">
            <a:normAutofit/>
          </a:bodyPr>
          <a:lstStyle>
            <a:lvl1pPr marL="0" indent="0" algn="l" defTabSz="685800" rtl="0" eaLnBrk="1" latinLnBrk="0" hangingPunct="1">
              <a:lnSpc>
                <a:spcPct val="100000"/>
              </a:lnSpc>
              <a:spcBef>
                <a:spcPts val="750"/>
              </a:spcBef>
              <a:buFont typeface="Arial" panose="020B0604020202020204" pitchFamily="34" charset="0"/>
              <a:buNone/>
              <a:defRPr kumimoji="1" sz="1200" kern="1200">
                <a:solidFill>
                  <a:schemeClr val="tx1"/>
                </a:solidFill>
                <a:latin typeface="Meiryo UI" panose="020B0604030504040204" pitchFamily="50" charset="-128"/>
                <a:ea typeface="Meiryo UI" panose="020B0604030504040204" pitchFamily="50" charset="-128"/>
                <a:cs typeface="+mn-cs"/>
              </a:defRPr>
            </a:lvl1pPr>
            <a:lvl2pPr marL="342900" indent="0" algn="l" defTabSz="685800" rtl="0" eaLnBrk="1" latinLnBrk="0" hangingPunct="1">
              <a:lnSpc>
                <a:spcPct val="100000"/>
              </a:lnSpc>
              <a:spcBef>
                <a:spcPts val="375"/>
              </a:spcBef>
              <a:buFont typeface="Arial" panose="020B0604020202020204" pitchFamily="34" charset="0"/>
              <a:buNone/>
              <a:defRPr kumimoji="1" sz="1200" kern="1200">
                <a:solidFill>
                  <a:schemeClr val="tx1"/>
                </a:solidFill>
                <a:latin typeface="Meiryo UI" panose="020B0604030504040204" pitchFamily="50" charset="-128"/>
                <a:ea typeface="Meiryo UI" panose="020B0604030504040204" pitchFamily="50" charset="-128"/>
                <a:cs typeface="+mn-cs"/>
              </a:defRPr>
            </a:lvl2pPr>
            <a:lvl3pPr marL="685800" indent="0" algn="l" defTabSz="685800" rtl="0" eaLnBrk="1" latinLnBrk="0" hangingPunct="1">
              <a:lnSpc>
                <a:spcPct val="100000"/>
              </a:lnSpc>
              <a:spcBef>
                <a:spcPts val="375"/>
              </a:spcBef>
              <a:buFont typeface="Arial" panose="020B0604020202020204" pitchFamily="34" charset="0"/>
              <a:buNone/>
              <a:defRPr kumimoji="1" sz="1200" kern="1200">
                <a:solidFill>
                  <a:schemeClr val="tx1"/>
                </a:solidFill>
                <a:latin typeface="Meiryo UI" panose="020B0604030504040204" pitchFamily="50" charset="-128"/>
                <a:ea typeface="Meiryo UI" panose="020B0604030504040204" pitchFamily="50" charset="-128"/>
                <a:cs typeface="+mn-cs"/>
              </a:defRPr>
            </a:lvl3pPr>
            <a:lvl4pPr marL="1028700" indent="0" algn="l" defTabSz="685800" rtl="0" eaLnBrk="1" latinLnBrk="0" hangingPunct="1">
              <a:lnSpc>
                <a:spcPct val="100000"/>
              </a:lnSpc>
              <a:spcBef>
                <a:spcPts val="375"/>
              </a:spcBef>
              <a:buFont typeface="Arial" panose="020B0604020202020204" pitchFamily="34" charset="0"/>
              <a:buNone/>
              <a:defRPr kumimoji="1" sz="1200" kern="1200">
                <a:solidFill>
                  <a:schemeClr val="tx1"/>
                </a:solidFill>
                <a:latin typeface="Meiryo UI" panose="020B0604030504040204" pitchFamily="50" charset="-128"/>
                <a:ea typeface="Meiryo UI" panose="020B0604030504040204" pitchFamily="50" charset="-128"/>
                <a:cs typeface="+mn-cs"/>
              </a:defRPr>
            </a:lvl4pPr>
            <a:lvl5pPr marL="1371600" indent="0" algn="l" defTabSz="685800" rtl="0" eaLnBrk="1" latinLnBrk="0" hangingPunct="1">
              <a:lnSpc>
                <a:spcPct val="100000"/>
              </a:lnSpc>
              <a:spcBef>
                <a:spcPts val="375"/>
              </a:spcBef>
              <a:buFont typeface="Arial" panose="020B0604020202020204" pitchFamily="34" charset="0"/>
              <a:buNone/>
              <a:defRPr kumimoji="1" sz="1200" kern="1200">
                <a:solidFill>
                  <a:schemeClr val="tx1"/>
                </a:solidFill>
                <a:latin typeface="Meiryo UI" panose="020B0604030504040204" pitchFamily="50" charset="-128"/>
                <a:ea typeface="Meiryo UI" panose="020B0604030504040204" pitchFamily="50"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endParaRPr lang="ja-JP" altLang="en-US" sz="2000"/>
          </a:p>
        </p:txBody>
      </p:sp>
      <p:pic>
        <p:nvPicPr>
          <p:cNvPr id="15" name="Graphic 13">
            <a:extLst>
              <a:ext uri="{FF2B5EF4-FFF2-40B4-BE49-F238E27FC236}">
                <a16:creationId xmlns:a16="http://schemas.microsoft.com/office/drawing/2014/main" id="{DC2F3ABB-22D3-4548-8E8F-5E83A7453FA0}"/>
              </a:ext>
            </a:extLst>
          </p:cNvPr>
          <p:cNvPicPr>
            <a:picLocks noChangeAspect="1" noChangeArrowheads="1"/>
          </p:cNvPicPr>
          <p:nvPr/>
        </p:nvPicPr>
        <p:blipFill>
          <a:blip r:embed="rId5">
            <a:alphaModFix amt="50000"/>
            <a:extLst>
              <a:ext uri="{28A0092B-C50C-407E-A947-70E740481C1C}">
                <a14:useLocalDpi xmlns:a14="http://schemas.microsoft.com/office/drawing/2010/main" val="0"/>
              </a:ext>
            </a:extLst>
          </a:blip>
          <a:srcRect/>
          <a:stretch>
            <a:fillRect/>
          </a:stretch>
        </p:blipFill>
        <p:spPr bwMode="auto">
          <a:xfrm>
            <a:off x="728096" y="1883986"/>
            <a:ext cx="1462106" cy="1462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Graphic 17">
            <a:extLst>
              <a:ext uri="{FF2B5EF4-FFF2-40B4-BE49-F238E27FC236}">
                <a16:creationId xmlns:a16="http://schemas.microsoft.com/office/drawing/2014/main" id="{D81C48BD-1FF2-A045-B9CF-456BC063594F}"/>
              </a:ext>
            </a:extLst>
          </p:cNvPr>
          <p:cNvPicPr>
            <a:picLocks noChangeAspect="1" noChangeArrowheads="1"/>
          </p:cNvPicPr>
          <p:nvPr/>
        </p:nvPicPr>
        <p:blipFill>
          <a:blip r:embed="rId6">
            <a:alphaModFix amt="50000"/>
            <a:extLst>
              <a:ext uri="{28A0092B-C50C-407E-A947-70E740481C1C}">
                <a14:useLocalDpi xmlns:a14="http://schemas.microsoft.com/office/drawing/2010/main" val="0"/>
              </a:ext>
            </a:extLst>
          </a:blip>
          <a:srcRect/>
          <a:stretch>
            <a:fillRect/>
          </a:stretch>
        </p:blipFill>
        <p:spPr bwMode="auto">
          <a:xfrm>
            <a:off x="909188" y="3607824"/>
            <a:ext cx="1245502" cy="1245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テキスト プレースホルダー 6">
            <a:extLst>
              <a:ext uri="{FF2B5EF4-FFF2-40B4-BE49-F238E27FC236}">
                <a16:creationId xmlns:a16="http://schemas.microsoft.com/office/drawing/2014/main" id="{54E9E228-B02C-3941-B458-23CB2D67B476}"/>
              </a:ext>
            </a:extLst>
          </p:cNvPr>
          <p:cNvSpPr>
            <a:spLocks noGrp="1"/>
          </p:cNvSpPr>
          <p:nvPr>
            <p:ph type="body" sz="quarter" idx="14"/>
          </p:nvPr>
        </p:nvSpPr>
        <p:spPr>
          <a:xfrm>
            <a:off x="909188" y="2006032"/>
            <a:ext cx="7912080" cy="977784"/>
          </a:xfrm>
        </p:spPr>
        <p:txBody>
          <a:bodyPr rtlCol="0">
            <a:noAutofit/>
          </a:bodyPr>
          <a:lstStyle/>
          <a:p>
            <a:pPr algn="ctr"/>
            <a:r>
              <a:rPr lang="ja-JP" altLang="en-US" sz="4500" dirty="0"/>
              <a:t>コーディング：</a:t>
            </a:r>
            <a:r>
              <a:rPr lang="ja-JP" altLang="en-US" sz="5500" b="1" dirty="0">
                <a:solidFill>
                  <a:srgbClr val="FF0000"/>
                </a:solidFill>
              </a:rPr>
              <a:t>７時間</a:t>
            </a:r>
            <a:endParaRPr lang="en-US" altLang="ja-JP" sz="5500" b="1" dirty="0">
              <a:solidFill>
                <a:srgbClr val="FF0000"/>
              </a:solidFill>
            </a:endParaRPr>
          </a:p>
        </p:txBody>
      </p:sp>
      <p:sp>
        <p:nvSpPr>
          <p:cNvPr id="10" name="テキスト プレースホルダー 6">
            <a:extLst>
              <a:ext uri="{FF2B5EF4-FFF2-40B4-BE49-F238E27FC236}">
                <a16:creationId xmlns:a16="http://schemas.microsoft.com/office/drawing/2014/main" id="{506F7754-8069-F64A-9803-C9BB2A31839B}"/>
              </a:ext>
            </a:extLst>
          </p:cNvPr>
          <p:cNvSpPr txBox="1">
            <a:spLocks/>
          </p:cNvSpPr>
          <p:nvPr/>
        </p:nvSpPr>
        <p:spPr>
          <a:xfrm>
            <a:off x="909188" y="3807969"/>
            <a:ext cx="7912080" cy="845212"/>
          </a:xfrm>
          <a:prstGeom prst="rect">
            <a:avLst/>
          </a:prstGeom>
        </p:spPr>
        <p:txBody>
          <a:bodyPr vert="horz" lIns="0" tIns="45720" rIns="0" bIns="45720" rtlCol="0" anchor="t">
            <a:noAutofit/>
          </a:bodyPr>
          <a:lstStyle>
            <a:lvl1pPr marL="0" indent="0" algn="l" defTabSz="685800" rtl="0" eaLnBrk="1" latinLnBrk="0" hangingPunct="1">
              <a:lnSpc>
                <a:spcPct val="100000"/>
              </a:lnSpc>
              <a:spcBef>
                <a:spcPts val="750"/>
              </a:spcBef>
              <a:buFont typeface="Arial" panose="020B0604020202020204" pitchFamily="34" charset="0"/>
              <a:buNone/>
              <a:defRPr kumimoji="1" sz="1200" kern="1200">
                <a:solidFill>
                  <a:schemeClr val="tx1"/>
                </a:solidFill>
                <a:latin typeface="Meiryo UI" panose="020B0604030504040204" pitchFamily="50" charset="-128"/>
                <a:ea typeface="Meiryo UI" panose="020B0604030504040204" pitchFamily="50" charset="-128"/>
                <a:cs typeface="+mn-cs"/>
              </a:defRPr>
            </a:lvl1pPr>
            <a:lvl2pPr marL="342900" indent="0" algn="l" defTabSz="685800" rtl="0" eaLnBrk="1" latinLnBrk="0" hangingPunct="1">
              <a:lnSpc>
                <a:spcPct val="100000"/>
              </a:lnSpc>
              <a:spcBef>
                <a:spcPts val="375"/>
              </a:spcBef>
              <a:buFont typeface="Arial" panose="020B0604020202020204" pitchFamily="34" charset="0"/>
              <a:buNone/>
              <a:defRPr kumimoji="1" sz="1200" kern="1200">
                <a:solidFill>
                  <a:schemeClr val="tx1"/>
                </a:solidFill>
                <a:latin typeface="Meiryo UI" panose="020B0604030504040204" pitchFamily="50" charset="-128"/>
                <a:ea typeface="Meiryo UI" panose="020B0604030504040204" pitchFamily="50" charset="-128"/>
                <a:cs typeface="+mn-cs"/>
              </a:defRPr>
            </a:lvl2pPr>
            <a:lvl3pPr marL="685800" indent="0" algn="l" defTabSz="685800" rtl="0" eaLnBrk="1" latinLnBrk="0" hangingPunct="1">
              <a:lnSpc>
                <a:spcPct val="100000"/>
              </a:lnSpc>
              <a:spcBef>
                <a:spcPts val="375"/>
              </a:spcBef>
              <a:buFont typeface="Arial" panose="020B0604020202020204" pitchFamily="34" charset="0"/>
              <a:buNone/>
              <a:defRPr kumimoji="1" sz="1200" kern="1200">
                <a:solidFill>
                  <a:schemeClr val="tx1"/>
                </a:solidFill>
                <a:latin typeface="Meiryo UI" panose="020B0604030504040204" pitchFamily="50" charset="-128"/>
                <a:ea typeface="Meiryo UI" panose="020B0604030504040204" pitchFamily="50" charset="-128"/>
                <a:cs typeface="+mn-cs"/>
              </a:defRPr>
            </a:lvl3pPr>
            <a:lvl4pPr marL="1028700" indent="0" algn="l" defTabSz="685800" rtl="0" eaLnBrk="1" latinLnBrk="0" hangingPunct="1">
              <a:lnSpc>
                <a:spcPct val="100000"/>
              </a:lnSpc>
              <a:spcBef>
                <a:spcPts val="375"/>
              </a:spcBef>
              <a:buFont typeface="Arial" panose="020B0604020202020204" pitchFamily="34" charset="0"/>
              <a:buNone/>
              <a:defRPr kumimoji="1" sz="1200" kern="1200">
                <a:solidFill>
                  <a:schemeClr val="tx1"/>
                </a:solidFill>
                <a:latin typeface="Meiryo UI" panose="020B0604030504040204" pitchFamily="50" charset="-128"/>
                <a:ea typeface="Meiryo UI" panose="020B0604030504040204" pitchFamily="50" charset="-128"/>
                <a:cs typeface="+mn-cs"/>
              </a:defRPr>
            </a:lvl4pPr>
            <a:lvl5pPr marL="1371600" indent="0" algn="l" defTabSz="685800" rtl="0" eaLnBrk="1" latinLnBrk="0" hangingPunct="1">
              <a:lnSpc>
                <a:spcPct val="100000"/>
              </a:lnSpc>
              <a:spcBef>
                <a:spcPts val="375"/>
              </a:spcBef>
              <a:buFont typeface="Arial" panose="020B0604020202020204" pitchFamily="34" charset="0"/>
              <a:buNone/>
              <a:defRPr kumimoji="1" sz="1200" kern="1200">
                <a:solidFill>
                  <a:schemeClr val="tx1"/>
                </a:solidFill>
                <a:latin typeface="Meiryo UI" panose="020B0604030504040204" pitchFamily="50" charset="-128"/>
                <a:ea typeface="Meiryo UI" panose="020B0604030504040204" pitchFamily="50"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algn="ctr"/>
            <a:r>
              <a:rPr lang="ja-JP" altLang="en-US" sz="4500" dirty="0"/>
              <a:t>インフラ構築：</a:t>
            </a:r>
            <a:r>
              <a:rPr lang="ja-JP" altLang="en-US" sz="5500" b="1" dirty="0">
                <a:solidFill>
                  <a:srgbClr val="FF0000"/>
                </a:solidFill>
              </a:rPr>
              <a:t>３時間</a:t>
            </a:r>
          </a:p>
        </p:txBody>
      </p:sp>
      <p:grpSp>
        <p:nvGrpSpPr>
          <p:cNvPr id="43" name="グループ化 42">
            <a:extLst>
              <a:ext uri="{FF2B5EF4-FFF2-40B4-BE49-F238E27FC236}">
                <a16:creationId xmlns:a16="http://schemas.microsoft.com/office/drawing/2014/main" id="{3071F01F-7687-4900-A32C-B4A809B5B098}"/>
              </a:ext>
            </a:extLst>
          </p:cNvPr>
          <p:cNvGrpSpPr/>
          <p:nvPr/>
        </p:nvGrpSpPr>
        <p:grpSpPr>
          <a:xfrm>
            <a:off x="-71832" y="150156"/>
            <a:ext cx="1011283" cy="5977052"/>
            <a:chOff x="-71832" y="150156"/>
            <a:chExt cx="1011283" cy="5977052"/>
          </a:xfrm>
        </p:grpSpPr>
        <p:grpSp>
          <p:nvGrpSpPr>
            <p:cNvPr id="44" name="グループ化 43">
              <a:extLst>
                <a:ext uri="{FF2B5EF4-FFF2-40B4-BE49-F238E27FC236}">
                  <a16:creationId xmlns:a16="http://schemas.microsoft.com/office/drawing/2014/main" id="{1B080292-FB35-4C41-A22A-D41AD7A40C68}"/>
                </a:ext>
              </a:extLst>
            </p:cNvPr>
            <p:cNvGrpSpPr/>
            <p:nvPr/>
          </p:nvGrpSpPr>
          <p:grpSpPr>
            <a:xfrm>
              <a:off x="-71832" y="150156"/>
              <a:ext cx="1011283" cy="5218718"/>
              <a:chOff x="-71832" y="150156"/>
              <a:chExt cx="1011283" cy="5218718"/>
            </a:xfrm>
          </p:grpSpPr>
          <p:sp>
            <p:nvSpPr>
              <p:cNvPr id="47" name="1 つの角を切り取った四角形 16">
                <a:extLst>
                  <a:ext uri="{FF2B5EF4-FFF2-40B4-BE49-F238E27FC236}">
                    <a16:creationId xmlns:a16="http://schemas.microsoft.com/office/drawing/2014/main" id="{C364889A-FE00-4E73-9771-D641FAD3668B}"/>
                  </a:ext>
                </a:extLst>
              </p:cNvPr>
              <p:cNvSpPr/>
              <p:nvPr/>
            </p:nvSpPr>
            <p:spPr>
              <a:xfrm>
                <a:off x="0" y="150156"/>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sz="1500">
                  <a:latin typeface="Meiryo UI" panose="020B0604030504040204" pitchFamily="34" charset="-128"/>
                  <a:ea typeface="Meiryo UI" panose="020B0604030504040204" pitchFamily="34" charset="-128"/>
                </a:endParaRPr>
              </a:p>
            </p:txBody>
          </p:sp>
          <p:sp>
            <p:nvSpPr>
              <p:cNvPr id="48" name="1 つの角を切り取った四角形 17">
                <a:extLst>
                  <a:ext uri="{FF2B5EF4-FFF2-40B4-BE49-F238E27FC236}">
                    <a16:creationId xmlns:a16="http://schemas.microsoft.com/office/drawing/2014/main" id="{81C87B50-C82D-4D4C-B9EE-2083B716E50E}"/>
                  </a:ext>
                </a:extLst>
              </p:cNvPr>
              <p:cNvSpPr/>
              <p:nvPr/>
            </p:nvSpPr>
            <p:spPr>
              <a:xfrm>
                <a:off x="0" y="897212"/>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49" name="1 つの角を切り取った四角形 18">
                <a:extLst>
                  <a:ext uri="{FF2B5EF4-FFF2-40B4-BE49-F238E27FC236}">
                    <a16:creationId xmlns:a16="http://schemas.microsoft.com/office/drawing/2014/main" id="{F47B282C-C3BE-4775-B2BA-C53DEB449EB7}"/>
                  </a:ext>
                </a:extLst>
              </p:cNvPr>
              <p:cNvSpPr/>
              <p:nvPr/>
            </p:nvSpPr>
            <p:spPr>
              <a:xfrm>
                <a:off x="0" y="1644268"/>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endParaRPr kumimoji="1" lang="ja-JP" altLang="en-US" sz="1500">
                  <a:latin typeface="Meiryo UI" panose="020B0604030504040204" pitchFamily="34" charset="-128"/>
                  <a:ea typeface="Meiryo UI" panose="020B0604030504040204" pitchFamily="34" charset="-128"/>
                </a:endParaRPr>
              </a:p>
            </p:txBody>
          </p:sp>
          <p:sp>
            <p:nvSpPr>
              <p:cNvPr id="50" name="1 つの角を切り取った四角形 20">
                <a:extLst>
                  <a:ext uri="{FF2B5EF4-FFF2-40B4-BE49-F238E27FC236}">
                    <a16:creationId xmlns:a16="http://schemas.microsoft.com/office/drawing/2014/main" id="{A3F429AE-BAC7-4A7B-845B-BBBA0BA2EB30}"/>
                  </a:ext>
                </a:extLst>
              </p:cNvPr>
              <p:cNvSpPr/>
              <p:nvPr/>
            </p:nvSpPr>
            <p:spPr>
              <a:xfrm>
                <a:off x="0" y="2400192"/>
                <a:ext cx="800100" cy="698500"/>
              </a:xfrm>
              <a:prstGeom prst="snip1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51" name="1 つの角を切り取った四角形 21">
                <a:extLst>
                  <a:ext uri="{FF2B5EF4-FFF2-40B4-BE49-F238E27FC236}">
                    <a16:creationId xmlns:a16="http://schemas.microsoft.com/office/drawing/2014/main" id="{2820962F-3467-4D86-915A-A624379567DC}"/>
                  </a:ext>
                </a:extLst>
              </p:cNvPr>
              <p:cNvSpPr/>
              <p:nvPr/>
            </p:nvSpPr>
            <p:spPr>
              <a:xfrm>
                <a:off x="0" y="3156116"/>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52" name="1 つの角を切り取った四角形 28">
                <a:extLst>
                  <a:ext uri="{FF2B5EF4-FFF2-40B4-BE49-F238E27FC236}">
                    <a16:creationId xmlns:a16="http://schemas.microsoft.com/office/drawing/2014/main" id="{37DD1336-9094-4A91-BEFE-BE58C7EF8F8B}"/>
                  </a:ext>
                </a:extLst>
              </p:cNvPr>
              <p:cNvSpPr/>
              <p:nvPr/>
            </p:nvSpPr>
            <p:spPr>
              <a:xfrm>
                <a:off x="0" y="3912040"/>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en-US" altLang="ja-JP" dirty="0">
                  <a:latin typeface="Meiryo UI" panose="020B0604030504040204" pitchFamily="34" charset="-128"/>
                  <a:ea typeface="Meiryo UI" panose="020B0604030504040204" pitchFamily="34" charset="-128"/>
                </a:endParaRPr>
              </a:p>
            </p:txBody>
          </p:sp>
          <p:sp>
            <p:nvSpPr>
              <p:cNvPr id="53" name="1 つの角を切り取った四角形 29">
                <a:extLst>
                  <a:ext uri="{FF2B5EF4-FFF2-40B4-BE49-F238E27FC236}">
                    <a16:creationId xmlns:a16="http://schemas.microsoft.com/office/drawing/2014/main" id="{0FB49797-B170-4FF9-A7D0-703C58484657}"/>
                  </a:ext>
                </a:extLst>
              </p:cNvPr>
              <p:cNvSpPr/>
              <p:nvPr/>
            </p:nvSpPr>
            <p:spPr>
              <a:xfrm>
                <a:off x="0" y="4670374"/>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54" name="テキスト ボックス 53">
                <a:extLst>
                  <a:ext uri="{FF2B5EF4-FFF2-40B4-BE49-F238E27FC236}">
                    <a16:creationId xmlns:a16="http://schemas.microsoft.com/office/drawing/2014/main" id="{4BDC8E67-DBB3-4C94-B94B-B11E89DD3BEE}"/>
                  </a:ext>
                </a:extLst>
              </p:cNvPr>
              <p:cNvSpPr txBox="1"/>
              <p:nvPr/>
            </p:nvSpPr>
            <p:spPr>
              <a:xfrm>
                <a:off x="-69741" y="242251"/>
                <a:ext cx="80010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１章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紹介</a:t>
                </a:r>
              </a:p>
            </p:txBody>
          </p:sp>
          <p:sp>
            <p:nvSpPr>
              <p:cNvPr id="55" name="テキスト ボックス 54">
                <a:extLst>
                  <a:ext uri="{FF2B5EF4-FFF2-40B4-BE49-F238E27FC236}">
                    <a16:creationId xmlns:a16="http://schemas.microsoft.com/office/drawing/2014/main" id="{F7FC0602-33D8-43B8-8F61-B891B8D13882}"/>
                  </a:ext>
                </a:extLst>
              </p:cNvPr>
              <p:cNvSpPr txBox="1"/>
              <p:nvPr/>
            </p:nvSpPr>
            <p:spPr>
              <a:xfrm>
                <a:off x="-71832" y="978331"/>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２章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問題提起</a:t>
                </a:r>
              </a:p>
            </p:txBody>
          </p:sp>
          <p:sp>
            <p:nvSpPr>
              <p:cNvPr id="56" name="テキスト ボックス 55">
                <a:extLst>
                  <a:ext uri="{FF2B5EF4-FFF2-40B4-BE49-F238E27FC236}">
                    <a16:creationId xmlns:a16="http://schemas.microsoft.com/office/drawing/2014/main" id="{4CB99798-32A7-400D-BCAC-8313E13D3D9B}"/>
                  </a:ext>
                </a:extLst>
              </p:cNvPr>
              <p:cNvSpPr txBox="1"/>
              <p:nvPr/>
            </p:nvSpPr>
            <p:spPr>
              <a:xfrm>
                <a:off x="-45389" y="1734255"/>
                <a:ext cx="98484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３章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en-US" altLang="ja-JP" sz="1500" dirty="0">
                    <a:solidFill>
                      <a:schemeClr val="bg1"/>
                    </a:solidFill>
                    <a:latin typeface="Meiryo UI" panose="020B0604030504040204" pitchFamily="34" charset="-128"/>
                    <a:ea typeface="Meiryo UI" panose="020B0604030504040204" pitchFamily="34" charset="-128"/>
                  </a:rPr>
                  <a:t>SA</a:t>
                </a:r>
                <a:r>
                  <a:rPr kumimoji="1" lang="ja-JP" altLang="en-US" sz="1500" dirty="0">
                    <a:solidFill>
                      <a:schemeClr val="bg1"/>
                    </a:solidFill>
                    <a:latin typeface="Meiryo UI" panose="020B0604030504040204" pitchFamily="34" charset="-128"/>
                    <a:ea typeface="Meiryo UI" panose="020B0604030504040204" pitchFamily="34" charset="-128"/>
                  </a:rPr>
                  <a:t>定義</a:t>
                </a:r>
              </a:p>
            </p:txBody>
          </p:sp>
          <p:sp>
            <p:nvSpPr>
              <p:cNvPr id="57" name="テキスト ボックス 56">
                <a:extLst>
                  <a:ext uri="{FF2B5EF4-FFF2-40B4-BE49-F238E27FC236}">
                    <a16:creationId xmlns:a16="http://schemas.microsoft.com/office/drawing/2014/main" id="{7DE0487A-C263-4AF0-AD82-2FA637F68AED}"/>
                  </a:ext>
                </a:extLst>
              </p:cNvPr>
              <p:cNvSpPr txBox="1"/>
              <p:nvPr/>
            </p:nvSpPr>
            <p:spPr>
              <a:xfrm>
                <a:off x="-45389" y="2518147"/>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４章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検証</a:t>
                </a:r>
              </a:p>
            </p:txBody>
          </p:sp>
          <p:sp>
            <p:nvSpPr>
              <p:cNvPr id="58" name="テキスト ボックス 57">
                <a:extLst>
                  <a:ext uri="{FF2B5EF4-FFF2-40B4-BE49-F238E27FC236}">
                    <a16:creationId xmlns:a16="http://schemas.microsoft.com/office/drawing/2014/main" id="{E1FC8A61-01B3-4172-8982-D2E7E19DB0B4}"/>
                  </a:ext>
                </a:extLst>
              </p:cNvPr>
              <p:cNvSpPr txBox="1"/>
              <p:nvPr/>
            </p:nvSpPr>
            <p:spPr>
              <a:xfrm>
                <a:off x="-71832" y="3243441"/>
                <a:ext cx="98484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５章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考察</a:t>
                </a:r>
              </a:p>
            </p:txBody>
          </p:sp>
          <p:sp>
            <p:nvSpPr>
              <p:cNvPr id="59" name="テキスト ボックス 58">
                <a:extLst>
                  <a:ext uri="{FF2B5EF4-FFF2-40B4-BE49-F238E27FC236}">
                    <a16:creationId xmlns:a16="http://schemas.microsoft.com/office/drawing/2014/main" id="{3A60FA29-DC82-4960-8F06-BC29EAFAF3FD}"/>
                  </a:ext>
                </a:extLst>
              </p:cNvPr>
              <p:cNvSpPr txBox="1"/>
              <p:nvPr/>
            </p:nvSpPr>
            <p:spPr>
              <a:xfrm>
                <a:off x="-45389" y="3993706"/>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６章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課題</a:t>
                </a:r>
              </a:p>
            </p:txBody>
          </p:sp>
          <p:sp>
            <p:nvSpPr>
              <p:cNvPr id="60" name="テキスト ボックス 59">
                <a:extLst>
                  <a:ext uri="{FF2B5EF4-FFF2-40B4-BE49-F238E27FC236}">
                    <a16:creationId xmlns:a16="http://schemas.microsoft.com/office/drawing/2014/main" id="{43DE579D-8F65-439B-BFFD-BF8EA1E04707}"/>
                  </a:ext>
                </a:extLst>
              </p:cNvPr>
              <p:cNvSpPr txBox="1"/>
              <p:nvPr/>
            </p:nvSpPr>
            <p:spPr>
              <a:xfrm>
                <a:off x="-45389" y="4752627"/>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７章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展望</a:t>
                </a:r>
              </a:p>
            </p:txBody>
          </p:sp>
        </p:grpSp>
        <p:sp>
          <p:nvSpPr>
            <p:cNvPr id="45" name="1 つの角を切り取った四角形 29">
              <a:extLst>
                <a:ext uri="{FF2B5EF4-FFF2-40B4-BE49-F238E27FC236}">
                  <a16:creationId xmlns:a16="http://schemas.microsoft.com/office/drawing/2014/main" id="{B12F07B2-81C4-4D1B-AFA8-0E120D9B5573}"/>
                </a:ext>
              </a:extLst>
            </p:cNvPr>
            <p:cNvSpPr/>
            <p:nvPr/>
          </p:nvSpPr>
          <p:spPr>
            <a:xfrm>
              <a:off x="0" y="5428708"/>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46" name="テキスト ボックス 45">
              <a:extLst>
                <a:ext uri="{FF2B5EF4-FFF2-40B4-BE49-F238E27FC236}">
                  <a16:creationId xmlns:a16="http://schemas.microsoft.com/office/drawing/2014/main" id="{EA0DD1E9-63A5-4E19-9418-A85E0A3D6CEB}"/>
                </a:ext>
              </a:extLst>
            </p:cNvPr>
            <p:cNvSpPr txBox="1"/>
            <p:nvPr/>
          </p:nvSpPr>
          <p:spPr>
            <a:xfrm>
              <a:off x="-45389" y="5510961"/>
              <a:ext cx="984840" cy="553998"/>
            </a:xfrm>
            <a:prstGeom prst="rect">
              <a:avLst/>
            </a:prstGeom>
            <a:noFill/>
          </p:spPr>
          <p:txBody>
            <a:bodyPr wrap="square" rtlCol="0">
              <a:spAutoFit/>
            </a:bodyPr>
            <a:lstStyle/>
            <a:p>
              <a:r>
                <a:rPr kumimoji="1" lang="en-US" altLang="ja-JP" sz="1500" dirty="0">
                  <a:solidFill>
                    <a:schemeClr val="bg1"/>
                  </a:solidFill>
                  <a:latin typeface="Meiryo UI" panose="020B0604030504040204" pitchFamily="34" charset="-128"/>
                  <a:ea typeface="Meiryo UI" panose="020B0604030504040204" pitchFamily="34" charset="-128"/>
                </a:rPr>
                <a:t>8</a:t>
              </a:r>
              <a:r>
                <a:rPr kumimoji="1" lang="ja-JP" altLang="en-US" sz="1500" dirty="0">
                  <a:solidFill>
                    <a:schemeClr val="bg1"/>
                  </a:solidFill>
                  <a:latin typeface="Meiryo UI" panose="020B0604030504040204" pitchFamily="34" charset="-128"/>
                  <a:ea typeface="Meiryo UI" panose="020B0604030504040204" pitchFamily="34" charset="-128"/>
                </a:rPr>
                <a:t>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総括</a:t>
              </a:r>
            </a:p>
          </p:txBody>
        </p:sp>
      </p:grpSp>
    </p:spTree>
    <p:extLst>
      <p:ext uri="{BB962C8B-B14F-4D97-AF65-F5344CB8AC3E}">
        <p14:creationId xmlns:p14="http://schemas.microsoft.com/office/powerpoint/2010/main" val="22728304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角丸四角形 11">
            <a:extLst>
              <a:ext uri="{FF2B5EF4-FFF2-40B4-BE49-F238E27FC236}">
                <a16:creationId xmlns:a16="http://schemas.microsoft.com/office/drawing/2014/main" id="{658A052F-6A3F-3846-BB8E-717675E30DF9}"/>
              </a:ext>
            </a:extLst>
          </p:cNvPr>
          <p:cNvSpPr/>
          <p:nvPr/>
        </p:nvSpPr>
        <p:spPr>
          <a:xfrm>
            <a:off x="2229527" y="1521014"/>
            <a:ext cx="6426026" cy="738904"/>
          </a:xfrm>
          <a:prstGeom prst="roundRect">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kumimoji="1" lang="ja-JP" altLang="en-US" sz="2000" dirty="0">
                <a:solidFill>
                  <a:schemeClr val="tx1"/>
                </a:solidFill>
                <a:latin typeface="Meiryo UI" panose="020B0604030504040204" pitchFamily="34" charset="-128"/>
                <a:ea typeface="Meiryo UI" panose="020B0604030504040204" pitchFamily="34" charset="-128"/>
              </a:rPr>
              <a:t>オンプレミス環境でウォーターフォールモデルによる開発に</a:t>
            </a:r>
            <a:endParaRPr kumimoji="1" lang="en-US" altLang="ja-JP" sz="2000" dirty="0">
              <a:solidFill>
                <a:schemeClr val="tx1"/>
              </a:solidFill>
              <a:latin typeface="Meiryo UI" panose="020B0604030504040204" pitchFamily="34" charset="-128"/>
              <a:ea typeface="Meiryo UI" panose="020B0604030504040204" pitchFamily="34" charset="-128"/>
            </a:endParaRPr>
          </a:p>
          <a:p>
            <a:pPr lvl="1"/>
            <a:r>
              <a:rPr kumimoji="1" lang="ja-JP" altLang="en-US" sz="2000" dirty="0">
                <a:solidFill>
                  <a:schemeClr val="tx1"/>
                </a:solidFill>
                <a:latin typeface="Meiryo UI" panose="020B0604030504040204" pitchFamily="34" charset="-128"/>
                <a:ea typeface="Meiryo UI" panose="020B0604030504040204" pitchFamily="34" charset="-128"/>
              </a:rPr>
              <a:t>必要となる成果物を定義</a:t>
            </a:r>
            <a:endParaRPr kumimoji="1" lang="en-US" altLang="ja-JP" sz="2000" dirty="0">
              <a:solidFill>
                <a:schemeClr val="tx1"/>
              </a:solidFill>
              <a:latin typeface="Meiryo UI" panose="020B0604030504040204" pitchFamily="34" charset="-128"/>
              <a:ea typeface="Meiryo UI" panose="020B0604030504040204" pitchFamily="34" charset="-128"/>
            </a:endParaRPr>
          </a:p>
        </p:txBody>
      </p:sp>
      <p:sp>
        <p:nvSpPr>
          <p:cNvPr id="14" name="角丸四角形 13">
            <a:extLst>
              <a:ext uri="{FF2B5EF4-FFF2-40B4-BE49-F238E27FC236}">
                <a16:creationId xmlns:a16="http://schemas.microsoft.com/office/drawing/2014/main" id="{8ADA90F2-0157-5544-97BA-D6D73286866D}"/>
              </a:ext>
            </a:extLst>
          </p:cNvPr>
          <p:cNvSpPr/>
          <p:nvPr/>
        </p:nvSpPr>
        <p:spPr>
          <a:xfrm>
            <a:off x="2229527" y="2625915"/>
            <a:ext cx="6426026" cy="737999"/>
          </a:xfrm>
          <a:prstGeom prst="roundRect">
            <a:avLst/>
          </a:prstGeom>
          <a:solidFill>
            <a:schemeClr val="bg1"/>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kumimoji="1" lang="ja-JP" altLang="en-US" sz="2000" dirty="0">
                <a:solidFill>
                  <a:schemeClr val="tx1"/>
                </a:solidFill>
                <a:latin typeface="Meiryo UI" panose="020B0604030504040204" pitchFamily="34" charset="-128"/>
                <a:ea typeface="Meiryo UI" panose="020B0604030504040204" pitchFamily="34" charset="-128"/>
              </a:rPr>
              <a:t>①のうち、サーバレスアーキテクチャーによる開発で必要となる成果物を設定</a:t>
            </a:r>
            <a:endParaRPr kumimoji="1" lang="en-US" altLang="ja-JP" sz="2000" dirty="0">
              <a:solidFill>
                <a:schemeClr val="tx1"/>
              </a:solidFill>
              <a:latin typeface="Meiryo UI" panose="020B0604030504040204" pitchFamily="34" charset="-128"/>
              <a:ea typeface="Meiryo UI" panose="020B0604030504040204" pitchFamily="34" charset="-128"/>
            </a:endParaRPr>
          </a:p>
        </p:txBody>
      </p:sp>
      <p:sp>
        <p:nvSpPr>
          <p:cNvPr id="15" name="角丸四角形 14">
            <a:extLst>
              <a:ext uri="{FF2B5EF4-FFF2-40B4-BE49-F238E27FC236}">
                <a16:creationId xmlns:a16="http://schemas.microsoft.com/office/drawing/2014/main" id="{A34C5F33-D8C6-5E4E-87A7-3D18A45873FE}"/>
              </a:ext>
            </a:extLst>
          </p:cNvPr>
          <p:cNvSpPr/>
          <p:nvPr/>
        </p:nvSpPr>
        <p:spPr>
          <a:xfrm>
            <a:off x="2229527" y="4844162"/>
            <a:ext cx="6426026" cy="737999"/>
          </a:xfrm>
          <a:prstGeom prst="roundRec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kumimoji="1" lang="ja-JP" altLang="en-US" sz="2000" dirty="0">
                <a:solidFill>
                  <a:schemeClr val="tx1"/>
                </a:solidFill>
                <a:latin typeface="Meiryo UI" panose="020B0604030504040204" pitchFamily="34" charset="-128"/>
                <a:ea typeface="Meiryo UI" panose="020B0604030504040204" pitchFamily="34" charset="-128"/>
              </a:rPr>
              <a:t>ドキュメント作成量が減少した項目について、根拠を整理</a:t>
            </a:r>
          </a:p>
        </p:txBody>
      </p:sp>
      <p:sp>
        <p:nvSpPr>
          <p:cNvPr id="16" name="角丸四角形 15">
            <a:extLst>
              <a:ext uri="{FF2B5EF4-FFF2-40B4-BE49-F238E27FC236}">
                <a16:creationId xmlns:a16="http://schemas.microsoft.com/office/drawing/2014/main" id="{26AE375E-10B6-E64F-92FD-2315392B0255}"/>
              </a:ext>
            </a:extLst>
          </p:cNvPr>
          <p:cNvSpPr/>
          <p:nvPr/>
        </p:nvSpPr>
        <p:spPr>
          <a:xfrm>
            <a:off x="2229527" y="3730364"/>
            <a:ext cx="6426026" cy="737999"/>
          </a:xfrm>
          <a:prstGeom prst="roundRect">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kumimoji="1" lang="ja-JP" altLang="en-US" sz="2000" dirty="0">
                <a:solidFill>
                  <a:schemeClr val="tx1"/>
                </a:solidFill>
                <a:latin typeface="Meiryo UI" panose="020B0604030504040204" pitchFamily="34" charset="-128"/>
                <a:ea typeface="Meiryo UI" panose="020B0604030504040204" pitchFamily="34" charset="-128"/>
              </a:rPr>
              <a:t>オンプレミスとサーバレスアーキテクチャ適用に</a:t>
            </a:r>
            <a:endParaRPr kumimoji="1" lang="en-US" altLang="ja-JP" sz="2000" dirty="0">
              <a:solidFill>
                <a:schemeClr val="tx1"/>
              </a:solidFill>
              <a:latin typeface="Meiryo UI" panose="020B0604030504040204" pitchFamily="34" charset="-128"/>
              <a:ea typeface="Meiryo UI" panose="020B0604030504040204" pitchFamily="34" charset="-128"/>
            </a:endParaRPr>
          </a:p>
          <a:p>
            <a:pPr lvl="1"/>
            <a:r>
              <a:rPr kumimoji="1" lang="ja-JP" altLang="en-US" sz="2000" dirty="0">
                <a:solidFill>
                  <a:schemeClr val="tx1"/>
                </a:solidFill>
                <a:latin typeface="Meiryo UI" panose="020B0604030504040204" pitchFamily="34" charset="-128"/>
                <a:ea typeface="Meiryo UI" panose="020B0604030504040204" pitchFamily="34" charset="-128"/>
              </a:rPr>
              <a:t>おけるドキュメント作成量を比較</a:t>
            </a:r>
          </a:p>
        </p:txBody>
      </p:sp>
      <p:graphicFrame>
        <p:nvGraphicFramePr>
          <p:cNvPr id="10" name="図表 9">
            <a:extLst>
              <a:ext uri="{FF2B5EF4-FFF2-40B4-BE49-F238E27FC236}">
                <a16:creationId xmlns:a16="http://schemas.microsoft.com/office/drawing/2014/main" id="{F9F90F3A-CEEA-BD40-B351-FB0B98866A2E}"/>
              </a:ext>
            </a:extLst>
          </p:cNvPr>
          <p:cNvGraphicFramePr/>
          <p:nvPr/>
        </p:nvGraphicFramePr>
        <p:xfrm>
          <a:off x="488447" y="1517919"/>
          <a:ext cx="2554386"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フローチャート: 代替処理 1">
            <a:extLst>
              <a:ext uri="{FF2B5EF4-FFF2-40B4-BE49-F238E27FC236}">
                <a16:creationId xmlns:a16="http://schemas.microsoft.com/office/drawing/2014/main" id="{ABD95346-4099-4702-907A-C9FF8FE8B5D5}"/>
              </a:ext>
            </a:extLst>
          </p:cNvPr>
          <p:cNvSpPr/>
          <p:nvPr/>
        </p:nvSpPr>
        <p:spPr>
          <a:xfrm>
            <a:off x="7784037" y="3505711"/>
            <a:ext cx="1054776" cy="549444"/>
          </a:xfrm>
          <a:prstGeom prst="flowChartAlternateProcess">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a:t>計測</a:t>
            </a:r>
          </a:p>
        </p:txBody>
      </p:sp>
      <p:sp>
        <p:nvSpPr>
          <p:cNvPr id="30" name="タイトル 2">
            <a:extLst>
              <a:ext uri="{FF2B5EF4-FFF2-40B4-BE49-F238E27FC236}">
                <a16:creationId xmlns:a16="http://schemas.microsoft.com/office/drawing/2014/main" id="{2EA9462C-0465-4732-A0CA-3B132EDFB951}"/>
              </a:ext>
            </a:extLst>
          </p:cNvPr>
          <p:cNvSpPr>
            <a:spLocks noGrp="1"/>
          </p:cNvSpPr>
          <p:nvPr>
            <p:ph type="ctrTitle"/>
          </p:nvPr>
        </p:nvSpPr>
        <p:spPr>
          <a:xfrm>
            <a:off x="1003321" y="235457"/>
            <a:ext cx="7600777" cy="738904"/>
          </a:xfrm>
        </p:spPr>
        <p:txBody>
          <a:bodyPr rtlCol="0" anchor="t" anchorCtr="0"/>
          <a:lstStyle/>
          <a:p>
            <a:r>
              <a:rPr lang="ja-JP" altLang="en-US" sz="2000" u="sng" dirty="0"/>
              <a:t>４．検証</a:t>
            </a:r>
            <a:br>
              <a:rPr lang="en-US" altLang="ja-JP" sz="2000" u="sng" dirty="0"/>
            </a:br>
            <a:r>
              <a:rPr lang="ja-JP" altLang="en-US" sz="2000" dirty="0"/>
              <a:t>　　「</a:t>
            </a:r>
            <a:r>
              <a:rPr lang="en-US" altLang="ja-JP" sz="2000" dirty="0"/>
              <a:t>B_</a:t>
            </a:r>
            <a:r>
              <a:rPr lang="ja-JP" altLang="en-US" sz="2000" dirty="0"/>
              <a:t>ドキュメント作成量」の計測の手順</a:t>
            </a:r>
            <a:br>
              <a:rPr lang="en-US" altLang="ja-JP" sz="2000" u="sng" dirty="0"/>
            </a:br>
            <a:r>
              <a:rPr lang="ja-JP" altLang="en-US" sz="2000" dirty="0"/>
              <a:t>　</a:t>
            </a:r>
          </a:p>
        </p:txBody>
      </p:sp>
      <p:grpSp>
        <p:nvGrpSpPr>
          <p:cNvPr id="64" name="グループ化 63">
            <a:extLst>
              <a:ext uri="{FF2B5EF4-FFF2-40B4-BE49-F238E27FC236}">
                <a16:creationId xmlns:a16="http://schemas.microsoft.com/office/drawing/2014/main" id="{B1DADEF0-6438-489B-A391-4BE106835296}"/>
              </a:ext>
            </a:extLst>
          </p:cNvPr>
          <p:cNvGrpSpPr/>
          <p:nvPr/>
        </p:nvGrpSpPr>
        <p:grpSpPr>
          <a:xfrm>
            <a:off x="-71832" y="150156"/>
            <a:ext cx="1011283" cy="5977052"/>
            <a:chOff x="-71832" y="150156"/>
            <a:chExt cx="1011283" cy="5977052"/>
          </a:xfrm>
        </p:grpSpPr>
        <p:grpSp>
          <p:nvGrpSpPr>
            <p:cNvPr id="65" name="グループ化 64">
              <a:extLst>
                <a:ext uri="{FF2B5EF4-FFF2-40B4-BE49-F238E27FC236}">
                  <a16:creationId xmlns:a16="http://schemas.microsoft.com/office/drawing/2014/main" id="{FC785BF8-B1F1-487F-B62B-CB1773D46BD4}"/>
                </a:ext>
              </a:extLst>
            </p:cNvPr>
            <p:cNvGrpSpPr/>
            <p:nvPr/>
          </p:nvGrpSpPr>
          <p:grpSpPr>
            <a:xfrm>
              <a:off x="-71832" y="150156"/>
              <a:ext cx="1011283" cy="5218718"/>
              <a:chOff x="-71832" y="150156"/>
              <a:chExt cx="1011283" cy="5218718"/>
            </a:xfrm>
          </p:grpSpPr>
          <p:sp>
            <p:nvSpPr>
              <p:cNvPr id="68" name="1 つの角を切り取った四角形 16">
                <a:extLst>
                  <a:ext uri="{FF2B5EF4-FFF2-40B4-BE49-F238E27FC236}">
                    <a16:creationId xmlns:a16="http://schemas.microsoft.com/office/drawing/2014/main" id="{50458AAD-FF31-44C0-BD57-AE3421F37FB7}"/>
                  </a:ext>
                </a:extLst>
              </p:cNvPr>
              <p:cNvSpPr/>
              <p:nvPr/>
            </p:nvSpPr>
            <p:spPr>
              <a:xfrm>
                <a:off x="0" y="150156"/>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sz="1500">
                  <a:latin typeface="Meiryo UI" panose="020B0604030504040204" pitchFamily="34" charset="-128"/>
                  <a:ea typeface="Meiryo UI" panose="020B0604030504040204" pitchFamily="34" charset="-128"/>
                </a:endParaRPr>
              </a:p>
            </p:txBody>
          </p:sp>
          <p:sp>
            <p:nvSpPr>
              <p:cNvPr id="69" name="1 つの角を切り取った四角形 17">
                <a:extLst>
                  <a:ext uri="{FF2B5EF4-FFF2-40B4-BE49-F238E27FC236}">
                    <a16:creationId xmlns:a16="http://schemas.microsoft.com/office/drawing/2014/main" id="{1182E092-5363-4EDD-A4EF-FBEF2E746B2F}"/>
                  </a:ext>
                </a:extLst>
              </p:cNvPr>
              <p:cNvSpPr/>
              <p:nvPr/>
            </p:nvSpPr>
            <p:spPr>
              <a:xfrm>
                <a:off x="0" y="897212"/>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70" name="1 つの角を切り取った四角形 18">
                <a:extLst>
                  <a:ext uri="{FF2B5EF4-FFF2-40B4-BE49-F238E27FC236}">
                    <a16:creationId xmlns:a16="http://schemas.microsoft.com/office/drawing/2014/main" id="{C563C704-CBA3-4A04-BB63-3705521B5F15}"/>
                  </a:ext>
                </a:extLst>
              </p:cNvPr>
              <p:cNvSpPr/>
              <p:nvPr/>
            </p:nvSpPr>
            <p:spPr>
              <a:xfrm>
                <a:off x="0" y="1644268"/>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endParaRPr kumimoji="1" lang="ja-JP" altLang="en-US" sz="1500">
                  <a:latin typeface="Meiryo UI" panose="020B0604030504040204" pitchFamily="34" charset="-128"/>
                  <a:ea typeface="Meiryo UI" panose="020B0604030504040204" pitchFamily="34" charset="-128"/>
                </a:endParaRPr>
              </a:p>
            </p:txBody>
          </p:sp>
          <p:sp>
            <p:nvSpPr>
              <p:cNvPr id="71" name="1 つの角を切り取った四角形 20">
                <a:extLst>
                  <a:ext uri="{FF2B5EF4-FFF2-40B4-BE49-F238E27FC236}">
                    <a16:creationId xmlns:a16="http://schemas.microsoft.com/office/drawing/2014/main" id="{5EBE8139-007A-4B92-A23F-594C5D2EE48E}"/>
                  </a:ext>
                </a:extLst>
              </p:cNvPr>
              <p:cNvSpPr/>
              <p:nvPr/>
            </p:nvSpPr>
            <p:spPr>
              <a:xfrm>
                <a:off x="0" y="2400192"/>
                <a:ext cx="800100" cy="698500"/>
              </a:xfrm>
              <a:prstGeom prst="snip1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72" name="1 つの角を切り取った四角形 21">
                <a:extLst>
                  <a:ext uri="{FF2B5EF4-FFF2-40B4-BE49-F238E27FC236}">
                    <a16:creationId xmlns:a16="http://schemas.microsoft.com/office/drawing/2014/main" id="{1BC75AF3-E2B6-408F-9ACF-9BF09E905FE0}"/>
                  </a:ext>
                </a:extLst>
              </p:cNvPr>
              <p:cNvSpPr/>
              <p:nvPr/>
            </p:nvSpPr>
            <p:spPr>
              <a:xfrm>
                <a:off x="0" y="3156116"/>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73" name="1 つの角を切り取った四角形 28">
                <a:extLst>
                  <a:ext uri="{FF2B5EF4-FFF2-40B4-BE49-F238E27FC236}">
                    <a16:creationId xmlns:a16="http://schemas.microsoft.com/office/drawing/2014/main" id="{DC9ED8F9-14BE-469C-9F2C-C892E18D0977}"/>
                  </a:ext>
                </a:extLst>
              </p:cNvPr>
              <p:cNvSpPr/>
              <p:nvPr/>
            </p:nvSpPr>
            <p:spPr>
              <a:xfrm>
                <a:off x="0" y="3912040"/>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en-US" altLang="ja-JP" dirty="0">
                  <a:latin typeface="Meiryo UI" panose="020B0604030504040204" pitchFamily="34" charset="-128"/>
                  <a:ea typeface="Meiryo UI" panose="020B0604030504040204" pitchFamily="34" charset="-128"/>
                </a:endParaRPr>
              </a:p>
            </p:txBody>
          </p:sp>
          <p:sp>
            <p:nvSpPr>
              <p:cNvPr id="74" name="1 つの角を切り取った四角形 29">
                <a:extLst>
                  <a:ext uri="{FF2B5EF4-FFF2-40B4-BE49-F238E27FC236}">
                    <a16:creationId xmlns:a16="http://schemas.microsoft.com/office/drawing/2014/main" id="{211E16A4-0711-437F-A074-16ED974FB8A2}"/>
                  </a:ext>
                </a:extLst>
              </p:cNvPr>
              <p:cNvSpPr/>
              <p:nvPr/>
            </p:nvSpPr>
            <p:spPr>
              <a:xfrm>
                <a:off x="0" y="4670374"/>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75" name="テキスト ボックス 74">
                <a:extLst>
                  <a:ext uri="{FF2B5EF4-FFF2-40B4-BE49-F238E27FC236}">
                    <a16:creationId xmlns:a16="http://schemas.microsoft.com/office/drawing/2014/main" id="{CA4A4B92-D257-4592-B934-B13F370B68B9}"/>
                  </a:ext>
                </a:extLst>
              </p:cNvPr>
              <p:cNvSpPr txBox="1"/>
              <p:nvPr/>
            </p:nvSpPr>
            <p:spPr>
              <a:xfrm>
                <a:off x="-69741" y="242251"/>
                <a:ext cx="80010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１章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紹介</a:t>
                </a:r>
              </a:p>
            </p:txBody>
          </p:sp>
          <p:sp>
            <p:nvSpPr>
              <p:cNvPr id="76" name="テキスト ボックス 75">
                <a:extLst>
                  <a:ext uri="{FF2B5EF4-FFF2-40B4-BE49-F238E27FC236}">
                    <a16:creationId xmlns:a16="http://schemas.microsoft.com/office/drawing/2014/main" id="{DDEC7AF0-F13B-4CC6-A992-5FB0CC397DD3}"/>
                  </a:ext>
                </a:extLst>
              </p:cNvPr>
              <p:cNvSpPr txBox="1"/>
              <p:nvPr/>
            </p:nvSpPr>
            <p:spPr>
              <a:xfrm>
                <a:off x="-71832" y="978331"/>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２章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問題提起</a:t>
                </a:r>
              </a:p>
            </p:txBody>
          </p:sp>
          <p:sp>
            <p:nvSpPr>
              <p:cNvPr id="77" name="テキスト ボックス 76">
                <a:extLst>
                  <a:ext uri="{FF2B5EF4-FFF2-40B4-BE49-F238E27FC236}">
                    <a16:creationId xmlns:a16="http://schemas.microsoft.com/office/drawing/2014/main" id="{A3AB4246-D651-4CD0-97A2-6B790FD981A8}"/>
                  </a:ext>
                </a:extLst>
              </p:cNvPr>
              <p:cNvSpPr txBox="1"/>
              <p:nvPr/>
            </p:nvSpPr>
            <p:spPr>
              <a:xfrm>
                <a:off x="-45389" y="1734255"/>
                <a:ext cx="98484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３章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en-US" altLang="ja-JP" sz="1500" dirty="0">
                    <a:solidFill>
                      <a:schemeClr val="bg1"/>
                    </a:solidFill>
                    <a:latin typeface="Meiryo UI" panose="020B0604030504040204" pitchFamily="34" charset="-128"/>
                    <a:ea typeface="Meiryo UI" panose="020B0604030504040204" pitchFamily="34" charset="-128"/>
                  </a:rPr>
                  <a:t>SA</a:t>
                </a:r>
                <a:r>
                  <a:rPr kumimoji="1" lang="ja-JP" altLang="en-US" sz="1500" dirty="0">
                    <a:solidFill>
                      <a:schemeClr val="bg1"/>
                    </a:solidFill>
                    <a:latin typeface="Meiryo UI" panose="020B0604030504040204" pitchFamily="34" charset="-128"/>
                    <a:ea typeface="Meiryo UI" panose="020B0604030504040204" pitchFamily="34" charset="-128"/>
                  </a:rPr>
                  <a:t>定義</a:t>
                </a:r>
              </a:p>
            </p:txBody>
          </p:sp>
          <p:sp>
            <p:nvSpPr>
              <p:cNvPr id="78" name="テキスト ボックス 77">
                <a:extLst>
                  <a:ext uri="{FF2B5EF4-FFF2-40B4-BE49-F238E27FC236}">
                    <a16:creationId xmlns:a16="http://schemas.microsoft.com/office/drawing/2014/main" id="{D3EB30E2-F2DC-449A-BAE3-4303082B03B7}"/>
                  </a:ext>
                </a:extLst>
              </p:cNvPr>
              <p:cNvSpPr txBox="1"/>
              <p:nvPr/>
            </p:nvSpPr>
            <p:spPr>
              <a:xfrm>
                <a:off x="-45389" y="2518147"/>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４章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検証</a:t>
                </a:r>
              </a:p>
            </p:txBody>
          </p:sp>
          <p:sp>
            <p:nvSpPr>
              <p:cNvPr id="79" name="テキスト ボックス 78">
                <a:extLst>
                  <a:ext uri="{FF2B5EF4-FFF2-40B4-BE49-F238E27FC236}">
                    <a16:creationId xmlns:a16="http://schemas.microsoft.com/office/drawing/2014/main" id="{6C20F44E-A165-460C-8265-546BAA3A2B2B}"/>
                  </a:ext>
                </a:extLst>
              </p:cNvPr>
              <p:cNvSpPr txBox="1"/>
              <p:nvPr/>
            </p:nvSpPr>
            <p:spPr>
              <a:xfrm>
                <a:off x="-71832" y="3243441"/>
                <a:ext cx="98484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５章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考察</a:t>
                </a:r>
              </a:p>
            </p:txBody>
          </p:sp>
          <p:sp>
            <p:nvSpPr>
              <p:cNvPr id="80" name="テキスト ボックス 79">
                <a:extLst>
                  <a:ext uri="{FF2B5EF4-FFF2-40B4-BE49-F238E27FC236}">
                    <a16:creationId xmlns:a16="http://schemas.microsoft.com/office/drawing/2014/main" id="{4DFEA261-B097-4AF1-8CBE-4C10ECCA2DE8}"/>
                  </a:ext>
                </a:extLst>
              </p:cNvPr>
              <p:cNvSpPr txBox="1"/>
              <p:nvPr/>
            </p:nvSpPr>
            <p:spPr>
              <a:xfrm>
                <a:off x="-45389" y="3993706"/>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６章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課題</a:t>
                </a:r>
              </a:p>
            </p:txBody>
          </p:sp>
          <p:sp>
            <p:nvSpPr>
              <p:cNvPr id="81" name="テキスト ボックス 80">
                <a:extLst>
                  <a:ext uri="{FF2B5EF4-FFF2-40B4-BE49-F238E27FC236}">
                    <a16:creationId xmlns:a16="http://schemas.microsoft.com/office/drawing/2014/main" id="{019F98AB-6781-4E77-9C92-7E3322EF6FEB}"/>
                  </a:ext>
                </a:extLst>
              </p:cNvPr>
              <p:cNvSpPr txBox="1"/>
              <p:nvPr/>
            </p:nvSpPr>
            <p:spPr>
              <a:xfrm>
                <a:off x="-45389" y="4752627"/>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７章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展望</a:t>
                </a:r>
              </a:p>
            </p:txBody>
          </p:sp>
        </p:grpSp>
        <p:sp>
          <p:nvSpPr>
            <p:cNvPr id="66" name="1 つの角を切り取った四角形 29">
              <a:extLst>
                <a:ext uri="{FF2B5EF4-FFF2-40B4-BE49-F238E27FC236}">
                  <a16:creationId xmlns:a16="http://schemas.microsoft.com/office/drawing/2014/main" id="{3770DC55-FEF2-4E1F-A178-908CA134B15A}"/>
                </a:ext>
              </a:extLst>
            </p:cNvPr>
            <p:cNvSpPr/>
            <p:nvPr/>
          </p:nvSpPr>
          <p:spPr>
            <a:xfrm>
              <a:off x="0" y="5428708"/>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67" name="テキスト ボックス 66">
              <a:extLst>
                <a:ext uri="{FF2B5EF4-FFF2-40B4-BE49-F238E27FC236}">
                  <a16:creationId xmlns:a16="http://schemas.microsoft.com/office/drawing/2014/main" id="{DF8002AC-D674-46C1-9BD3-E25ABAF9E12D}"/>
                </a:ext>
              </a:extLst>
            </p:cNvPr>
            <p:cNvSpPr txBox="1"/>
            <p:nvPr/>
          </p:nvSpPr>
          <p:spPr>
            <a:xfrm>
              <a:off x="-45389" y="5510961"/>
              <a:ext cx="984840" cy="553998"/>
            </a:xfrm>
            <a:prstGeom prst="rect">
              <a:avLst/>
            </a:prstGeom>
            <a:noFill/>
          </p:spPr>
          <p:txBody>
            <a:bodyPr wrap="square" rtlCol="0">
              <a:spAutoFit/>
            </a:bodyPr>
            <a:lstStyle/>
            <a:p>
              <a:r>
                <a:rPr kumimoji="1" lang="en-US" altLang="ja-JP" sz="1500" dirty="0">
                  <a:solidFill>
                    <a:schemeClr val="bg1"/>
                  </a:solidFill>
                  <a:latin typeface="Meiryo UI" panose="020B0604030504040204" pitchFamily="34" charset="-128"/>
                  <a:ea typeface="Meiryo UI" panose="020B0604030504040204" pitchFamily="34" charset="-128"/>
                </a:rPr>
                <a:t>8</a:t>
              </a:r>
              <a:r>
                <a:rPr kumimoji="1" lang="ja-JP" altLang="en-US" sz="1500" dirty="0">
                  <a:solidFill>
                    <a:schemeClr val="bg1"/>
                  </a:solidFill>
                  <a:latin typeface="Meiryo UI" panose="020B0604030504040204" pitchFamily="34" charset="-128"/>
                  <a:ea typeface="Meiryo UI" panose="020B0604030504040204" pitchFamily="34" charset="-128"/>
                </a:rPr>
                <a:t>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総括</a:t>
              </a:r>
            </a:p>
          </p:txBody>
        </p:sp>
      </p:grpSp>
    </p:spTree>
    <p:extLst>
      <p:ext uri="{BB962C8B-B14F-4D97-AF65-F5344CB8AC3E}">
        <p14:creationId xmlns:p14="http://schemas.microsoft.com/office/powerpoint/2010/main" val="9902160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12"/>
        <p:cNvGrpSpPr/>
        <p:nvPr/>
      </p:nvGrpSpPr>
      <p:grpSpPr>
        <a:xfrm>
          <a:off x="0" y="0"/>
          <a:ext cx="0" cy="0"/>
          <a:chOff x="0" y="0"/>
          <a:chExt cx="0" cy="0"/>
        </a:xfrm>
      </p:grpSpPr>
      <p:sp>
        <p:nvSpPr>
          <p:cNvPr id="515" name="Google Shape;515;p9"/>
          <p:cNvSpPr txBox="1">
            <a:spLocks noGrp="1"/>
          </p:cNvSpPr>
          <p:nvPr>
            <p:ph type="body" idx="1"/>
          </p:nvPr>
        </p:nvSpPr>
        <p:spPr>
          <a:xfrm>
            <a:off x="2265290" y="949010"/>
            <a:ext cx="6150614" cy="977784"/>
          </a:xfrm>
          <a:prstGeom prst="rect">
            <a:avLst/>
          </a:prstGeom>
          <a:noFill/>
          <a:ln>
            <a:noFill/>
          </a:ln>
        </p:spPr>
        <p:txBody>
          <a:bodyPr spcFirstLastPara="1" wrap="square" lIns="0" tIns="45700" rIns="0" bIns="45700" anchor="t" anchorCtr="0">
            <a:noAutofit/>
          </a:bodyPr>
          <a:lstStyle/>
          <a:p>
            <a:pPr marL="0" lvl="0" indent="0" algn="l" rtl="0">
              <a:lnSpc>
                <a:spcPct val="100000"/>
              </a:lnSpc>
              <a:spcBef>
                <a:spcPts val="0"/>
              </a:spcBef>
              <a:spcAft>
                <a:spcPts val="0"/>
              </a:spcAft>
              <a:buClr>
                <a:schemeClr val="dk1"/>
              </a:buClr>
              <a:buSzPts val="4500"/>
              <a:buNone/>
            </a:pPr>
            <a:r>
              <a:rPr lang="en-US" sz="4500" dirty="0"/>
              <a:t>：</a:t>
            </a:r>
            <a:r>
              <a:rPr lang="en-US" sz="5500" b="1" dirty="0">
                <a:solidFill>
                  <a:srgbClr val="FF0000"/>
                </a:solidFill>
              </a:rPr>
              <a:t>２６％</a:t>
            </a:r>
            <a:endParaRPr sz="5500" b="1" dirty="0">
              <a:solidFill>
                <a:srgbClr val="FF0000"/>
              </a:solidFill>
            </a:endParaRPr>
          </a:p>
        </p:txBody>
      </p:sp>
      <p:sp>
        <p:nvSpPr>
          <p:cNvPr id="516" name="Google Shape;516;p9"/>
          <p:cNvSpPr txBox="1"/>
          <p:nvPr/>
        </p:nvSpPr>
        <p:spPr>
          <a:xfrm>
            <a:off x="6147615" y="949010"/>
            <a:ext cx="2996385" cy="845212"/>
          </a:xfrm>
          <a:prstGeom prst="rect">
            <a:avLst/>
          </a:prstGeom>
          <a:noFill/>
          <a:ln>
            <a:noFill/>
          </a:ln>
        </p:spPr>
        <p:txBody>
          <a:bodyPr spcFirstLastPara="1" wrap="square" lIns="0" tIns="45700" rIns="0" bIns="45700" anchor="t" anchorCtr="0">
            <a:noAutofit/>
          </a:bodyPr>
          <a:lstStyle/>
          <a:p>
            <a:pPr marL="0" marR="0" lvl="0" indent="0" algn="l" rtl="0">
              <a:lnSpc>
                <a:spcPct val="100000"/>
              </a:lnSpc>
              <a:spcBef>
                <a:spcPts val="0"/>
              </a:spcBef>
              <a:spcAft>
                <a:spcPts val="0"/>
              </a:spcAft>
              <a:buClr>
                <a:schemeClr val="dk1"/>
              </a:buClr>
              <a:buSzPts val="4500"/>
              <a:buFont typeface="Arial"/>
              <a:buNone/>
            </a:pPr>
            <a:r>
              <a:rPr lang="en-US" sz="4500" dirty="0">
                <a:solidFill>
                  <a:schemeClr val="dk1"/>
                </a:solidFill>
                <a:latin typeface="Arial"/>
                <a:ea typeface="Arial"/>
                <a:cs typeface="Arial"/>
                <a:sym typeface="Arial"/>
              </a:rPr>
              <a:t>：</a:t>
            </a:r>
            <a:r>
              <a:rPr lang="en-US" sz="5500" b="1" dirty="0">
                <a:solidFill>
                  <a:srgbClr val="FF0000"/>
                </a:solidFill>
                <a:latin typeface="Arial"/>
                <a:ea typeface="Arial"/>
                <a:cs typeface="Arial"/>
                <a:sym typeface="Arial"/>
              </a:rPr>
              <a:t>１８％</a:t>
            </a:r>
            <a:endParaRPr dirty="0"/>
          </a:p>
        </p:txBody>
      </p:sp>
      <p:sp>
        <p:nvSpPr>
          <p:cNvPr id="9" name="タイトル 2">
            <a:extLst>
              <a:ext uri="{FF2B5EF4-FFF2-40B4-BE49-F238E27FC236}">
                <a16:creationId xmlns:a16="http://schemas.microsoft.com/office/drawing/2014/main" id="{F236E2ED-A6E0-4459-B405-19EB685EA48B}"/>
              </a:ext>
            </a:extLst>
          </p:cNvPr>
          <p:cNvSpPr>
            <a:spLocks noGrp="1"/>
          </p:cNvSpPr>
          <p:nvPr>
            <p:ph type="ctrTitle"/>
          </p:nvPr>
        </p:nvSpPr>
        <p:spPr>
          <a:xfrm>
            <a:off x="1003321" y="235457"/>
            <a:ext cx="7600777" cy="610282"/>
          </a:xfrm>
        </p:spPr>
        <p:txBody>
          <a:bodyPr rtlCol="0" anchor="t" anchorCtr="0"/>
          <a:lstStyle/>
          <a:p>
            <a:r>
              <a:rPr lang="ja-JP" altLang="en-US" sz="2000" u="sng" dirty="0">
                <a:latin typeface="Meiryo UI" panose="020B0604030504040204" pitchFamily="50" charset="-128"/>
                <a:ea typeface="Meiryo UI" panose="020B0604030504040204" pitchFamily="50" charset="-128"/>
              </a:rPr>
              <a:t>４．検証</a:t>
            </a:r>
            <a:br>
              <a:rPr lang="en-US" altLang="ja-JP" sz="2000" u="sng" dirty="0">
                <a:latin typeface="Meiryo UI" panose="020B0604030504040204" pitchFamily="50" charset="-128"/>
                <a:ea typeface="Meiryo UI" panose="020B0604030504040204" pitchFamily="50" charset="-128"/>
              </a:rPr>
            </a:br>
            <a:r>
              <a:rPr lang="ja-JP" altLang="en-US" sz="2000" dirty="0">
                <a:latin typeface="Meiryo UI" panose="020B0604030504040204" pitchFamily="50" charset="-128"/>
                <a:ea typeface="Meiryo UI" panose="020B0604030504040204" pitchFamily="50" charset="-128"/>
              </a:rPr>
              <a:t>　　計測結果</a:t>
            </a:r>
            <a:r>
              <a:rPr lang="en-US" altLang="ja-JP" sz="2000" dirty="0">
                <a:latin typeface="Meiryo UI" panose="020B0604030504040204" pitchFamily="50" charset="-128"/>
                <a:ea typeface="Meiryo UI" panose="020B0604030504040204" pitchFamily="50" charset="-128"/>
              </a:rPr>
              <a:t>(</a:t>
            </a:r>
            <a:r>
              <a:rPr lang="ja-JP" altLang="en-US" sz="2000" dirty="0">
                <a:latin typeface="Meiryo UI" panose="020B0604030504040204" pitchFamily="50" charset="-128"/>
                <a:ea typeface="Meiryo UI" panose="020B0604030504040204" pitchFamily="50" charset="-128"/>
              </a:rPr>
              <a:t>「</a:t>
            </a:r>
            <a:r>
              <a:rPr lang="en-US" altLang="ja-JP" sz="2000" dirty="0">
                <a:latin typeface="Meiryo UI" panose="020B0604030504040204" pitchFamily="50" charset="-128"/>
                <a:ea typeface="Meiryo UI" panose="020B0604030504040204" pitchFamily="50" charset="-128"/>
              </a:rPr>
              <a:t>B_</a:t>
            </a:r>
            <a:r>
              <a:rPr lang="ja-JP" altLang="en-US" sz="2000" dirty="0">
                <a:latin typeface="Meiryo UI" panose="020B0604030504040204" pitchFamily="50" charset="-128"/>
                <a:ea typeface="Meiryo UI" panose="020B0604030504040204" pitchFamily="50" charset="-128"/>
              </a:rPr>
              <a:t>ドキュメント作成量」</a:t>
            </a:r>
            <a:r>
              <a:rPr lang="en-US" altLang="ja-JP" sz="2000" dirty="0">
                <a:latin typeface="Meiryo UI" panose="020B0604030504040204" pitchFamily="50" charset="-128"/>
                <a:ea typeface="Meiryo UI" panose="020B0604030504040204" pitchFamily="50" charset="-128"/>
              </a:rPr>
              <a:t>)</a:t>
            </a:r>
            <a:br>
              <a:rPr lang="en-US" altLang="ja-JP" sz="2000" u="sng" dirty="0">
                <a:latin typeface="Meiryo UI" panose="020B0604030504040204" pitchFamily="50" charset="-128"/>
                <a:ea typeface="Meiryo UI" panose="020B0604030504040204" pitchFamily="50" charset="-128"/>
              </a:rPr>
            </a:br>
            <a:r>
              <a:rPr lang="ja-JP" altLang="en-US" sz="2000" dirty="0">
                <a:latin typeface="Meiryo UI" panose="020B0604030504040204" pitchFamily="50" charset="-128"/>
                <a:ea typeface="Meiryo UI" panose="020B0604030504040204" pitchFamily="50" charset="-128"/>
              </a:rPr>
              <a:t>　</a:t>
            </a:r>
          </a:p>
        </p:txBody>
      </p:sp>
      <p:pic>
        <p:nvPicPr>
          <p:cNvPr id="3" name="グラフィックス 2" descr="ドキュメント">
            <a:extLst>
              <a:ext uri="{FF2B5EF4-FFF2-40B4-BE49-F238E27FC236}">
                <a16:creationId xmlns:a16="http://schemas.microsoft.com/office/drawing/2014/main" id="{89DF4005-48C4-4D45-8F4B-FD39522A8DB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41127" y="982921"/>
            <a:ext cx="914400" cy="914400"/>
          </a:xfrm>
          <a:prstGeom prst="rect">
            <a:avLst/>
          </a:prstGeom>
        </p:spPr>
      </p:pic>
      <p:pic>
        <p:nvPicPr>
          <p:cNvPr id="4" name="グラフィックス 3" descr="ドキュメント">
            <a:extLst>
              <a:ext uri="{FF2B5EF4-FFF2-40B4-BE49-F238E27FC236}">
                <a16:creationId xmlns:a16="http://schemas.microsoft.com/office/drawing/2014/main" id="{6DB46342-582B-476F-A09F-7F0C2C735B7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94688" y="998657"/>
            <a:ext cx="914400" cy="914400"/>
          </a:xfrm>
          <a:prstGeom prst="rect">
            <a:avLst/>
          </a:prstGeom>
        </p:spPr>
      </p:pic>
      <p:grpSp>
        <p:nvGrpSpPr>
          <p:cNvPr id="62" name="グループ化 61">
            <a:extLst>
              <a:ext uri="{FF2B5EF4-FFF2-40B4-BE49-F238E27FC236}">
                <a16:creationId xmlns:a16="http://schemas.microsoft.com/office/drawing/2014/main" id="{406A336A-AD7D-4850-93C1-44044EF70618}"/>
              </a:ext>
            </a:extLst>
          </p:cNvPr>
          <p:cNvGrpSpPr/>
          <p:nvPr/>
        </p:nvGrpSpPr>
        <p:grpSpPr>
          <a:xfrm>
            <a:off x="-71832" y="150156"/>
            <a:ext cx="1011283" cy="5977052"/>
            <a:chOff x="-71832" y="150156"/>
            <a:chExt cx="1011283" cy="5977052"/>
          </a:xfrm>
        </p:grpSpPr>
        <p:grpSp>
          <p:nvGrpSpPr>
            <p:cNvPr id="63" name="グループ化 62">
              <a:extLst>
                <a:ext uri="{FF2B5EF4-FFF2-40B4-BE49-F238E27FC236}">
                  <a16:creationId xmlns:a16="http://schemas.microsoft.com/office/drawing/2014/main" id="{7A9F5CC5-1781-45FC-AA74-0B53C3973784}"/>
                </a:ext>
              </a:extLst>
            </p:cNvPr>
            <p:cNvGrpSpPr/>
            <p:nvPr/>
          </p:nvGrpSpPr>
          <p:grpSpPr>
            <a:xfrm>
              <a:off x="-71832" y="150156"/>
              <a:ext cx="1011283" cy="5218718"/>
              <a:chOff x="-71832" y="150156"/>
              <a:chExt cx="1011283" cy="5218718"/>
            </a:xfrm>
          </p:grpSpPr>
          <p:sp>
            <p:nvSpPr>
              <p:cNvPr id="66" name="1 つの角を切り取った四角形 16">
                <a:extLst>
                  <a:ext uri="{FF2B5EF4-FFF2-40B4-BE49-F238E27FC236}">
                    <a16:creationId xmlns:a16="http://schemas.microsoft.com/office/drawing/2014/main" id="{3CBAFC51-E010-4D9F-A3B4-E0CD716DE994}"/>
                  </a:ext>
                </a:extLst>
              </p:cNvPr>
              <p:cNvSpPr/>
              <p:nvPr/>
            </p:nvSpPr>
            <p:spPr>
              <a:xfrm>
                <a:off x="0" y="150156"/>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sz="1500">
                  <a:latin typeface="Meiryo UI" panose="020B0604030504040204" pitchFamily="34" charset="-128"/>
                  <a:ea typeface="Meiryo UI" panose="020B0604030504040204" pitchFamily="34" charset="-128"/>
                </a:endParaRPr>
              </a:p>
            </p:txBody>
          </p:sp>
          <p:sp>
            <p:nvSpPr>
              <p:cNvPr id="67" name="1 つの角を切り取った四角形 17">
                <a:extLst>
                  <a:ext uri="{FF2B5EF4-FFF2-40B4-BE49-F238E27FC236}">
                    <a16:creationId xmlns:a16="http://schemas.microsoft.com/office/drawing/2014/main" id="{90490957-B8C8-467A-A277-FE775877F8F0}"/>
                  </a:ext>
                </a:extLst>
              </p:cNvPr>
              <p:cNvSpPr/>
              <p:nvPr/>
            </p:nvSpPr>
            <p:spPr>
              <a:xfrm>
                <a:off x="0" y="897212"/>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68" name="1 つの角を切り取った四角形 18">
                <a:extLst>
                  <a:ext uri="{FF2B5EF4-FFF2-40B4-BE49-F238E27FC236}">
                    <a16:creationId xmlns:a16="http://schemas.microsoft.com/office/drawing/2014/main" id="{AF861A02-4252-4CE3-A78C-A01F09FD7840}"/>
                  </a:ext>
                </a:extLst>
              </p:cNvPr>
              <p:cNvSpPr/>
              <p:nvPr/>
            </p:nvSpPr>
            <p:spPr>
              <a:xfrm>
                <a:off x="0" y="1644268"/>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endParaRPr kumimoji="1" lang="ja-JP" altLang="en-US" sz="1500">
                  <a:latin typeface="Meiryo UI" panose="020B0604030504040204" pitchFamily="34" charset="-128"/>
                  <a:ea typeface="Meiryo UI" panose="020B0604030504040204" pitchFamily="34" charset="-128"/>
                </a:endParaRPr>
              </a:p>
            </p:txBody>
          </p:sp>
          <p:sp>
            <p:nvSpPr>
              <p:cNvPr id="69" name="1 つの角を切り取った四角形 20">
                <a:extLst>
                  <a:ext uri="{FF2B5EF4-FFF2-40B4-BE49-F238E27FC236}">
                    <a16:creationId xmlns:a16="http://schemas.microsoft.com/office/drawing/2014/main" id="{C004F9A7-D057-4DDD-A68E-17E9430F3D7F}"/>
                  </a:ext>
                </a:extLst>
              </p:cNvPr>
              <p:cNvSpPr/>
              <p:nvPr/>
            </p:nvSpPr>
            <p:spPr>
              <a:xfrm>
                <a:off x="0" y="2400192"/>
                <a:ext cx="800100" cy="698500"/>
              </a:xfrm>
              <a:prstGeom prst="snip1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70" name="1 つの角を切り取った四角形 21">
                <a:extLst>
                  <a:ext uri="{FF2B5EF4-FFF2-40B4-BE49-F238E27FC236}">
                    <a16:creationId xmlns:a16="http://schemas.microsoft.com/office/drawing/2014/main" id="{D0CED79A-1E0A-46B0-95F5-D9AB0AEC5670}"/>
                  </a:ext>
                </a:extLst>
              </p:cNvPr>
              <p:cNvSpPr/>
              <p:nvPr/>
            </p:nvSpPr>
            <p:spPr>
              <a:xfrm>
                <a:off x="0" y="3156116"/>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71" name="1 つの角を切り取った四角形 28">
                <a:extLst>
                  <a:ext uri="{FF2B5EF4-FFF2-40B4-BE49-F238E27FC236}">
                    <a16:creationId xmlns:a16="http://schemas.microsoft.com/office/drawing/2014/main" id="{FF62DE1A-E22E-4CC5-97F0-77BD836604ED}"/>
                  </a:ext>
                </a:extLst>
              </p:cNvPr>
              <p:cNvSpPr/>
              <p:nvPr/>
            </p:nvSpPr>
            <p:spPr>
              <a:xfrm>
                <a:off x="0" y="3912040"/>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en-US" altLang="ja-JP" dirty="0">
                  <a:latin typeface="Meiryo UI" panose="020B0604030504040204" pitchFamily="34" charset="-128"/>
                  <a:ea typeface="Meiryo UI" panose="020B0604030504040204" pitchFamily="34" charset="-128"/>
                </a:endParaRPr>
              </a:p>
            </p:txBody>
          </p:sp>
          <p:sp>
            <p:nvSpPr>
              <p:cNvPr id="72" name="1 つの角を切り取った四角形 29">
                <a:extLst>
                  <a:ext uri="{FF2B5EF4-FFF2-40B4-BE49-F238E27FC236}">
                    <a16:creationId xmlns:a16="http://schemas.microsoft.com/office/drawing/2014/main" id="{E77D4EA6-30E7-4C7A-92BC-2D5E27227DEC}"/>
                  </a:ext>
                </a:extLst>
              </p:cNvPr>
              <p:cNvSpPr/>
              <p:nvPr/>
            </p:nvSpPr>
            <p:spPr>
              <a:xfrm>
                <a:off x="0" y="4670374"/>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73" name="テキスト ボックス 72">
                <a:extLst>
                  <a:ext uri="{FF2B5EF4-FFF2-40B4-BE49-F238E27FC236}">
                    <a16:creationId xmlns:a16="http://schemas.microsoft.com/office/drawing/2014/main" id="{3C9A9BCF-BFBC-4FD2-A2F1-F00ADA08A9FC}"/>
                  </a:ext>
                </a:extLst>
              </p:cNvPr>
              <p:cNvSpPr txBox="1"/>
              <p:nvPr/>
            </p:nvSpPr>
            <p:spPr>
              <a:xfrm>
                <a:off x="-69741" y="242251"/>
                <a:ext cx="80010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１章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紹介</a:t>
                </a:r>
              </a:p>
            </p:txBody>
          </p:sp>
          <p:sp>
            <p:nvSpPr>
              <p:cNvPr id="74" name="テキスト ボックス 73">
                <a:extLst>
                  <a:ext uri="{FF2B5EF4-FFF2-40B4-BE49-F238E27FC236}">
                    <a16:creationId xmlns:a16="http://schemas.microsoft.com/office/drawing/2014/main" id="{D1E301B4-3824-47B9-AF51-608A23B2D068}"/>
                  </a:ext>
                </a:extLst>
              </p:cNvPr>
              <p:cNvSpPr txBox="1"/>
              <p:nvPr/>
            </p:nvSpPr>
            <p:spPr>
              <a:xfrm>
                <a:off x="-71832" y="978331"/>
                <a:ext cx="98484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２章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問題提起</a:t>
                </a:r>
              </a:p>
            </p:txBody>
          </p:sp>
          <p:sp>
            <p:nvSpPr>
              <p:cNvPr id="75" name="テキスト ボックス 74">
                <a:extLst>
                  <a:ext uri="{FF2B5EF4-FFF2-40B4-BE49-F238E27FC236}">
                    <a16:creationId xmlns:a16="http://schemas.microsoft.com/office/drawing/2014/main" id="{42783F74-0C58-4170-9A48-1175DEF785E2}"/>
                  </a:ext>
                </a:extLst>
              </p:cNvPr>
              <p:cNvSpPr txBox="1"/>
              <p:nvPr/>
            </p:nvSpPr>
            <p:spPr>
              <a:xfrm>
                <a:off x="-45389" y="1734255"/>
                <a:ext cx="98484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３章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en-US" altLang="ja-JP" sz="1500" dirty="0">
                    <a:solidFill>
                      <a:schemeClr val="bg1"/>
                    </a:solidFill>
                    <a:latin typeface="Meiryo UI" panose="020B0604030504040204" pitchFamily="34" charset="-128"/>
                    <a:ea typeface="Meiryo UI" panose="020B0604030504040204" pitchFamily="34" charset="-128"/>
                  </a:rPr>
                  <a:t>SA</a:t>
                </a:r>
                <a:r>
                  <a:rPr kumimoji="1" lang="ja-JP" altLang="en-US" sz="1500" dirty="0">
                    <a:solidFill>
                      <a:schemeClr val="bg1"/>
                    </a:solidFill>
                    <a:latin typeface="Meiryo UI" panose="020B0604030504040204" pitchFamily="34" charset="-128"/>
                    <a:ea typeface="Meiryo UI" panose="020B0604030504040204" pitchFamily="34" charset="-128"/>
                  </a:rPr>
                  <a:t>定義</a:t>
                </a:r>
              </a:p>
            </p:txBody>
          </p:sp>
          <p:sp>
            <p:nvSpPr>
              <p:cNvPr id="76" name="テキスト ボックス 75">
                <a:extLst>
                  <a:ext uri="{FF2B5EF4-FFF2-40B4-BE49-F238E27FC236}">
                    <a16:creationId xmlns:a16="http://schemas.microsoft.com/office/drawing/2014/main" id="{0DEE176B-73CA-46FA-912F-170F607B0C8C}"/>
                  </a:ext>
                </a:extLst>
              </p:cNvPr>
              <p:cNvSpPr txBox="1"/>
              <p:nvPr/>
            </p:nvSpPr>
            <p:spPr>
              <a:xfrm>
                <a:off x="-45389" y="2518147"/>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４章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検証</a:t>
                </a:r>
              </a:p>
            </p:txBody>
          </p:sp>
          <p:sp>
            <p:nvSpPr>
              <p:cNvPr id="77" name="テキスト ボックス 76">
                <a:extLst>
                  <a:ext uri="{FF2B5EF4-FFF2-40B4-BE49-F238E27FC236}">
                    <a16:creationId xmlns:a16="http://schemas.microsoft.com/office/drawing/2014/main" id="{68DD01B0-95DD-413C-A8D7-229D2EC5B535}"/>
                  </a:ext>
                </a:extLst>
              </p:cNvPr>
              <p:cNvSpPr txBox="1"/>
              <p:nvPr/>
            </p:nvSpPr>
            <p:spPr>
              <a:xfrm>
                <a:off x="-71832" y="3243441"/>
                <a:ext cx="98484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５章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考察</a:t>
                </a:r>
              </a:p>
            </p:txBody>
          </p:sp>
          <p:sp>
            <p:nvSpPr>
              <p:cNvPr id="78" name="テキスト ボックス 77">
                <a:extLst>
                  <a:ext uri="{FF2B5EF4-FFF2-40B4-BE49-F238E27FC236}">
                    <a16:creationId xmlns:a16="http://schemas.microsoft.com/office/drawing/2014/main" id="{1521D0D2-32EA-4AA9-AB46-23C71200678A}"/>
                  </a:ext>
                </a:extLst>
              </p:cNvPr>
              <p:cNvSpPr txBox="1"/>
              <p:nvPr/>
            </p:nvSpPr>
            <p:spPr>
              <a:xfrm>
                <a:off x="-45389" y="3993706"/>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６章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課題</a:t>
                </a:r>
              </a:p>
            </p:txBody>
          </p:sp>
          <p:sp>
            <p:nvSpPr>
              <p:cNvPr id="79" name="テキスト ボックス 78">
                <a:extLst>
                  <a:ext uri="{FF2B5EF4-FFF2-40B4-BE49-F238E27FC236}">
                    <a16:creationId xmlns:a16="http://schemas.microsoft.com/office/drawing/2014/main" id="{2ACBA0C0-6531-4EF2-9728-2BA893BACA45}"/>
                  </a:ext>
                </a:extLst>
              </p:cNvPr>
              <p:cNvSpPr txBox="1"/>
              <p:nvPr/>
            </p:nvSpPr>
            <p:spPr>
              <a:xfrm>
                <a:off x="-45389" y="4752627"/>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７章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展望</a:t>
                </a:r>
              </a:p>
            </p:txBody>
          </p:sp>
        </p:grpSp>
        <p:sp>
          <p:nvSpPr>
            <p:cNvPr id="64" name="1 つの角を切り取った四角形 29">
              <a:extLst>
                <a:ext uri="{FF2B5EF4-FFF2-40B4-BE49-F238E27FC236}">
                  <a16:creationId xmlns:a16="http://schemas.microsoft.com/office/drawing/2014/main" id="{5C0C51B5-837C-489F-8F27-B651FCFA1089}"/>
                </a:ext>
              </a:extLst>
            </p:cNvPr>
            <p:cNvSpPr/>
            <p:nvPr/>
          </p:nvSpPr>
          <p:spPr>
            <a:xfrm>
              <a:off x="0" y="5428708"/>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65" name="テキスト ボックス 64">
              <a:extLst>
                <a:ext uri="{FF2B5EF4-FFF2-40B4-BE49-F238E27FC236}">
                  <a16:creationId xmlns:a16="http://schemas.microsoft.com/office/drawing/2014/main" id="{2D851D55-EDDE-423F-981F-AF4BE3BE24E7}"/>
                </a:ext>
              </a:extLst>
            </p:cNvPr>
            <p:cNvSpPr txBox="1"/>
            <p:nvPr/>
          </p:nvSpPr>
          <p:spPr>
            <a:xfrm>
              <a:off x="-45389" y="5510961"/>
              <a:ext cx="984840" cy="553998"/>
            </a:xfrm>
            <a:prstGeom prst="rect">
              <a:avLst/>
            </a:prstGeom>
            <a:noFill/>
          </p:spPr>
          <p:txBody>
            <a:bodyPr wrap="square" rtlCol="0">
              <a:spAutoFit/>
            </a:bodyPr>
            <a:lstStyle/>
            <a:p>
              <a:r>
                <a:rPr kumimoji="1" lang="en-US" altLang="ja-JP" sz="1500" dirty="0">
                  <a:solidFill>
                    <a:schemeClr val="bg1"/>
                  </a:solidFill>
                  <a:latin typeface="Meiryo UI" panose="020B0604030504040204" pitchFamily="34" charset="-128"/>
                  <a:ea typeface="Meiryo UI" panose="020B0604030504040204" pitchFamily="34" charset="-128"/>
                </a:rPr>
                <a:t>8</a:t>
              </a:r>
              <a:r>
                <a:rPr kumimoji="1" lang="ja-JP" altLang="en-US" sz="1500" dirty="0">
                  <a:solidFill>
                    <a:schemeClr val="bg1"/>
                  </a:solidFill>
                  <a:latin typeface="Meiryo UI" panose="020B0604030504040204" pitchFamily="34" charset="-128"/>
                  <a:ea typeface="Meiryo UI" panose="020B0604030504040204" pitchFamily="34" charset="-128"/>
                </a:rPr>
                <a:t>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総括</a:t>
              </a:r>
            </a:p>
          </p:txBody>
        </p:sp>
      </p:grpSp>
      <p:sp>
        <p:nvSpPr>
          <p:cNvPr id="5" name="乗算記号 4">
            <a:extLst>
              <a:ext uri="{FF2B5EF4-FFF2-40B4-BE49-F238E27FC236}">
                <a16:creationId xmlns:a16="http://schemas.microsoft.com/office/drawing/2014/main" id="{71774EB2-C1AD-475C-A011-AB3212197E57}"/>
              </a:ext>
            </a:extLst>
          </p:cNvPr>
          <p:cNvSpPr/>
          <p:nvPr/>
        </p:nvSpPr>
        <p:spPr>
          <a:xfrm>
            <a:off x="5259468" y="981436"/>
            <a:ext cx="984840" cy="1005845"/>
          </a:xfrm>
          <a:prstGeom prst="mathMultiply">
            <a:avLst>
              <a:gd name="adj1" fmla="val 14078"/>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p>
        </p:txBody>
      </p:sp>
      <p:pic>
        <p:nvPicPr>
          <p:cNvPr id="2" name="Google Shape;433;p3">
            <a:extLst>
              <a:ext uri="{FF2B5EF4-FFF2-40B4-BE49-F238E27FC236}">
                <a16:creationId xmlns:a16="http://schemas.microsoft.com/office/drawing/2014/main" id="{4A0DBBFC-EAC7-4837-8AF1-3F3246F95BA0}"/>
              </a:ext>
            </a:extLst>
          </p:cNvPr>
          <p:cNvPicPr preferRelativeResize="0"/>
          <p:nvPr/>
        </p:nvPicPr>
        <p:blipFill rotWithShape="1">
          <a:blip r:embed="rId5">
            <a:alphaModFix/>
          </a:blip>
          <a:srcRect/>
          <a:stretch/>
        </p:blipFill>
        <p:spPr>
          <a:xfrm>
            <a:off x="1102880" y="2083801"/>
            <a:ext cx="7653661" cy="4538742"/>
          </a:xfrm>
          <a:prstGeom prst="rect">
            <a:avLst/>
          </a:prstGeom>
          <a:noFill/>
          <a:ln>
            <a:noFill/>
          </a:ln>
        </p:spPr>
      </p:pic>
      <p:pic>
        <p:nvPicPr>
          <p:cNvPr id="6" name="グラフィックス 5" descr="ドキュメント">
            <a:extLst>
              <a:ext uri="{FF2B5EF4-FFF2-40B4-BE49-F238E27FC236}">
                <a16:creationId xmlns:a16="http://schemas.microsoft.com/office/drawing/2014/main" id="{D977409F-04F1-44CE-BBB3-C9E1B97A253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822095" y="1236562"/>
            <a:ext cx="575155" cy="575155"/>
          </a:xfrm>
          <a:prstGeom prst="rect">
            <a:avLst/>
          </a:prstGeom>
        </p:spPr>
      </p:pic>
      <p:sp>
        <p:nvSpPr>
          <p:cNvPr id="7" name="矢印: 右 6">
            <a:extLst>
              <a:ext uri="{FF2B5EF4-FFF2-40B4-BE49-F238E27FC236}">
                <a16:creationId xmlns:a16="http://schemas.microsoft.com/office/drawing/2014/main" id="{487B53E0-47CA-43EA-94E1-BD51D815F9E0}"/>
              </a:ext>
            </a:extLst>
          </p:cNvPr>
          <p:cNvSpPr/>
          <p:nvPr/>
        </p:nvSpPr>
        <p:spPr>
          <a:xfrm>
            <a:off x="1614657" y="1443674"/>
            <a:ext cx="339398" cy="245129"/>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正方形/長方形 8">
            <a:extLst>
              <a:ext uri="{FF2B5EF4-FFF2-40B4-BE49-F238E27FC236}">
                <a16:creationId xmlns:a16="http://schemas.microsoft.com/office/drawing/2014/main" id="{625D41CE-F881-A84B-A560-1AD8C810F058}"/>
              </a:ext>
            </a:extLst>
          </p:cNvPr>
          <p:cNvSpPr/>
          <p:nvPr/>
        </p:nvSpPr>
        <p:spPr>
          <a:xfrm>
            <a:off x="1003321" y="1101767"/>
            <a:ext cx="7967207" cy="14058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en-US" altLang="ja-JP" sz="3000" dirty="0">
                <a:solidFill>
                  <a:schemeClr val="tx1"/>
                </a:solidFill>
                <a:latin typeface="メイリオ" panose="020B0604030504040204" pitchFamily="50" charset="-128"/>
                <a:ea typeface="メイリオ" panose="020B0604030504040204" pitchFamily="50" charset="-128"/>
              </a:rPr>
              <a:t>Lambda</a:t>
            </a:r>
            <a:r>
              <a:rPr kumimoji="1" lang="ja-JP" altLang="en-US" sz="3000" dirty="0">
                <a:solidFill>
                  <a:schemeClr val="tx1"/>
                </a:solidFill>
                <a:latin typeface="メイリオ" panose="020B0604030504040204" pitchFamily="50" charset="-128"/>
                <a:ea typeface="メイリオ" panose="020B0604030504040204" pitchFamily="50" charset="-128"/>
              </a:rPr>
              <a:t>関数</a:t>
            </a:r>
            <a:endParaRPr kumimoji="1" lang="en-US" altLang="ja-JP" sz="3000" dirty="0">
              <a:solidFill>
                <a:schemeClr val="tx1"/>
              </a:solidFill>
              <a:latin typeface="メイリオ" panose="020B0604030504040204" pitchFamily="50" charset="-128"/>
              <a:ea typeface="メイリオ" panose="020B0604030504040204" pitchFamily="50" charset="-128"/>
            </a:endParaRPr>
          </a:p>
          <a:p>
            <a:r>
              <a:rPr kumimoji="1" lang="ja-JP" altLang="en-US" sz="3000">
                <a:solidFill>
                  <a:schemeClr val="tx1"/>
                </a:solidFill>
                <a:latin typeface="メイリオ" panose="020B0604030504040204" pitchFamily="50" charset="-128"/>
                <a:ea typeface="メイリオ" panose="020B0604030504040204" pitchFamily="50" charset="-128"/>
              </a:rPr>
              <a:t>　・</a:t>
            </a:r>
            <a:r>
              <a:rPr kumimoji="1" lang="ja-JP" altLang="en-US" sz="3000" dirty="0">
                <a:solidFill>
                  <a:schemeClr val="tx1"/>
                </a:solidFill>
                <a:latin typeface="メイリオ" panose="020B0604030504040204" pitchFamily="50" charset="-128"/>
                <a:ea typeface="メイリオ" panose="020B0604030504040204" pitchFamily="50" charset="-128"/>
              </a:rPr>
              <a:t>目的が</a:t>
            </a:r>
            <a:r>
              <a:rPr kumimoji="1" lang="en-US" altLang="ja-JP" sz="3000" dirty="0">
                <a:solidFill>
                  <a:schemeClr val="tx1"/>
                </a:solidFill>
                <a:latin typeface="メイリオ" panose="020B0604030504040204" pitchFamily="50" charset="-128"/>
                <a:ea typeface="メイリオ" panose="020B0604030504040204" pitchFamily="50" charset="-128"/>
              </a:rPr>
              <a:t>1</a:t>
            </a:r>
            <a:r>
              <a:rPr kumimoji="1" lang="ja-JP" altLang="en-US" sz="3000">
                <a:solidFill>
                  <a:schemeClr val="tx1"/>
                </a:solidFill>
                <a:latin typeface="メイリオ" panose="020B0604030504040204" pitchFamily="50" charset="-128"/>
                <a:ea typeface="メイリオ" panose="020B0604030504040204" pitchFamily="50" charset="-128"/>
              </a:rPr>
              <a:t>つまたは、</a:t>
            </a:r>
            <a:r>
              <a:rPr kumimoji="1" lang="en-US" altLang="ja-JP" sz="3000" dirty="0">
                <a:solidFill>
                  <a:schemeClr val="tx1"/>
                </a:solidFill>
                <a:latin typeface="メイリオ" panose="020B0604030504040204" pitchFamily="50" charset="-128"/>
                <a:ea typeface="メイリオ" panose="020B0604030504040204" pitchFamily="50" charset="-128"/>
              </a:rPr>
              <a:t>2</a:t>
            </a:r>
            <a:r>
              <a:rPr kumimoji="1" lang="ja-JP" altLang="en-US" sz="3000" dirty="0">
                <a:solidFill>
                  <a:schemeClr val="tx1"/>
                </a:solidFill>
                <a:latin typeface="メイリオ" panose="020B0604030504040204" pitchFamily="50" charset="-128"/>
                <a:ea typeface="メイリオ" panose="020B0604030504040204" pitchFamily="50" charset="-128"/>
              </a:rPr>
              <a:t>つ</a:t>
            </a:r>
            <a:endParaRPr kumimoji="1" lang="en-US" altLang="ja-JP" sz="3000" dirty="0">
              <a:solidFill>
                <a:schemeClr val="tx1"/>
              </a:solidFill>
              <a:latin typeface="メイリオ" panose="020B0604030504040204" pitchFamily="50" charset="-128"/>
              <a:ea typeface="メイリオ" panose="020B0604030504040204" pitchFamily="50" charset="-128"/>
            </a:endParaRPr>
          </a:p>
          <a:p>
            <a:r>
              <a:rPr kumimoji="1" lang="ja-JP" altLang="en-US" sz="3000">
                <a:solidFill>
                  <a:schemeClr val="tx1"/>
                </a:solidFill>
                <a:latin typeface="メイリオ" panose="020B0604030504040204" pitchFamily="50" charset="-128"/>
                <a:ea typeface="メイリオ" panose="020B0604030504040204" pitchFamily="50" charset="-128"/>
              </a:rPr>
              <a:t>　・</a:t>
            </a:r>
            <a:r>
              <a:rPr kumimoji="1" lang="ja-JP" altLang="en-US" sz="3000" dirty="0">
                <a:solidFill>
                  <a:schemeClr val="tx1"/>
                </a:solidFill>
                <a:latin typeface="メイリオ" panose="020B0604030504040204" pitchFamily="50" charset="-128"/>
                <a:ea typeface="メイリオ" panose="020B0604030504040204" pitchFamily="50" charset="-128"/>
              </a:rPr>
              <a:t>ステートレス</a:t>
            </a:r>
            <a:endParaRPr kumimoji="1" lang="en-US" altLang="ja-JP" sz="3000" dirty="0">
              <a:solidFill>
                <a:schemeClr val="tx1"/>
              </a:solidFill>
              <a:latin typeface="メイリオ" panose="020B0604030504040204" pitchFamily="50" charset="-128"/>
              <a:ea typeface="メイリオ" panose="020B0604030504040204" pitchFamily="50" charset="-128"/>
            </a:endParaRPr>
          </a:p>
        </p:txBody>
      </p:sp>
      <p:sp>
        <p:nvSpPr>
          <p:cNvPr id="13" name="タイトル 2">
            <a:extLst>
              <a:ext uri="{FF2B5EF4-FFF2-40B4-BE49-F238E27FC236}">
                <a16:creationId xmlns:a16="http://schemas.microsoft.com/office/drawing/2014/main" id="{BE11D040-D586-3047-B6D2-7D1F41E0337A}"/>
              </a:ext>
            </a:extLst>
          </p:cNvPr>
          <p:cNvSpPr txBox="1">
            <a:spLocks/>
          </p:cNvSpPr>
          <p:nvPr/>
        </p:nvSpPr>
        <p:spPr>
          <a:xfrm>
            <a:off x="1003321" y="235457"/>
            <a:ext cx="7600777" cy="668433"/>
          </a:xfrm>
          <a:prstGeom prst="rect">
            <a:avLst/>
          </a:prstGeom>
        </p:spPr>
        <p:txBody>
          <a:bodyPr vert="horz" lIns="0" tIns="45720" rIns="0" bIns="45720" rtlCol="0" anchor="t" anchorCtr="0">
            <a:noAutofit/>
          </a:bodyPr>
          <a:lstStyle>
            <a:lvl1pPr algn="l" defTabSz="685800" rtl="0" eaLnBrk="1" latinLnBrk="0" hangingPunct="1">
              <a:lnSpc>
                <a:spcPct val="90000"/>
              </a:lnSpc>
              <a:spcBef>
                <a:spcPct val="0"/>
              </a:spcBef>
              <a:buNone/>
              <a:defRPr kumimoji="1" sz="3375" b="0" i="0" kern="1200" cap="all" baseline="0">
                <a:solidFill>
                  <a:schemeClr val="accent4">
                    <a:lumMod val="75000"/>
                  </a:schemeClr>
                </a:solidFill>
                <a:latin typeface="Meiryo UI" panose="020B0604030504040204" pitchFamily="50" charset="-128"/>
                <a:ea typeface="Meiryo UI" panose="020B0604030504040204" pitchFamily="50" charset="-128"/>
                <a:cs typeface="+mj-cs"/>
              </a:defRPr>
            </a:lvl1pPr>
          </a:lstStyle>
          <a:p>
            <a:r>
              <a:rPr lang="ja-JP" altLang="en-US" sz="2000" u="sng" dirty="0"/>
              <a:t>５．考察</a:t>
            </a:r>
            <a:endParaRPr lang="en-US" altLang="ja-JP" sz="2000" u="sng" dirty="0"/>
          </a:p>
          <a:p>
            <a:r>
              <a:rPr lang="ja-JP" altLang="en-US" sz="2000" dirty="0"/>
              <a:t>　　機能の簡素化によるコーディング時間の短縮</a:t>
            </a:r>
            <a:br>
              <a:rPr lang="en-US" altLang="ja-JP" sz="2000" u="sng" dirty="0"/>
            </a:br>
            <a:r>
              <a:rPr lang="ja-JP" altLang="en-US" sz="2000" dirty="0"/>
              <a:t>　</a:t>
            </a:r>
          </a:p>
        </p:txBody>
      </p:sp>
      <p:grpSp>
        <p:nvGrpSpPr>
          <p:cNvPr id="27" name="グループ化 26">
            <a:extLst>
              <a:ext uri="{FF2B5EF4-FFF2-40B4-BE49-F238E27FC236}">
                <a16:creationId xmlns:a16="http://schemas.microsoft.com/office/drawing/2014/main" id="{E17740E8-2261-234A-94A6-1C9CD3668AAD}"/>
              </a:ext>
            </a:extLst>
          </p:cNvPr>
          <p:cNvGrpSpPr/>
          <p:nvPr/>
        </p:nvGrpSpPr>
        <p:grpSpPr>
          <a:xfrm>
            <a:off x="1003319" y="3415856"/>
            <a:ext cx="7967207" cy="2228193"/>
            <a:chOff x="1003319" y="2564524"/>
            <a:chExt cx="7967207" cy="2228193"/>
          </a:xfrm>
        </p:grpSpPr>
        <p:sp>
          <p:nvSpPr>
            <p:cNvPr id="26" name="角丸四角形 25">
              <a:extLst>
                <a:ext uri="{FF2B5EF4-FFF2-40B4-BE49-F238E27FC236}">
                  <a16:creationId xmlns:a16="http://schemas.microsoft.com/office/drawing/2014/main" id="{7766BC83-FEF6-BE4F-B97F-659D2542F7CD}"/>
                </a:ext>
              </a:extLst>
            </p:cNvPr>
            <p:cNvSpPr/>
            <p:nvPr/>
          </p:nvSpPr>
          <p:spPr>
            <a:xfrm>
              <a:off x="1003319" y="2564524"/>
              <a:ext cx="7967207" cy="2228193"/>
            </a:xfrm>
            <a:prstGeom prst="roundRect">
              <a:avLst/>
            </a:prstGeom>
            <a:solidFill>
              <a:srgbClr val="FFC000">
                <a:alpha val="16000"/>
              </a:srgbClr>
            </a:solidFill>
            <a:ln>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5" name="正方形/長方形 14">
              <a:extLst>
                <a:ext uri="{FF2B5EF4-FFF2-40B4-BE49-F238E27FC236}">
                  <a16:creationId xmlns:a16="http://schemas.microsoft.com/office/drawing/2014/main" id="{62BF29CD-A506-2D45-994C-A836244C018E}"/>
                </a:ext>
              </a:extLst>
            </p:cNvPr>
            <p:cNvSpPr/>
            <p:nvPr/>
          </p:nvSpPr>
          <p:spPr>
            <a:xfrm>
              <a:off x="1003320" y="2776447"/>
              <a:ext cx="4640735" cy="8644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ja-JP" altLang="en-US" sz="4500" dirty="0">
                  <a:solidFill>
                    <a:schemeClr val="tx1"/>
                  </a:solidFill>
                  <a:latin typeface="Meiryo UI" panose="020B0604030504040204" pitchFamily="34" charset="-128"/>
                  <a:ea typeface="Meiryo UI" panose="020B0604030504040204" pitchFamily="34" charset="-128"/>
                </a:rPr>
                <a:t>プログラムステップ数</a:t>
              </a:r>
              <a:endParaRPr kumimoji="1" lang="en-US" altLang="ja-JP" sz="4500" dirty="0">
                <a:solidFill>
                  <a:schemeClr val="tx1"/>
                </a:solidFill>
                <a:latin typeface="Meiryo UI" panose="020B0604030504040204" pitchFamily="34" charset="-128"/>
                <a:ea typeface="Meiryo UI" panose="020B0604030504040204" pitchFamily="34" charset="-128"/>
              </a:endParaRPr>
            </a:p>
          </p:txBody>
        </p:sp>
        <p:sp>
          <p:nvSpPr>
            <p:cNvPr id="16" name="正方形/長方形 15">
              <a:extLst>
                <a:ext uri="{FF2B5EF4-FFF2-40B4-BE49-F238E27FC236}">
                  <a16:creationId xmlns:a16="http://schemas.microsoft.com/office/drawing/2014/main" id="{07352251-02E4-A946-8746-8F52C75C2594}"/>
                </a:ext>
              </a:extLst>
            </p:cNvPr>
            <p:cNvSpPr/>
            <p:nvPr/>
          </p:nvSpPr>
          <p:spPr>
            <a:xfrm>
              <a:off x="6857998" y="2797387"/>
              <a:ext cx="1450846" cy="8644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ja-JP" altLang="en-US" sz="4500">
                  <a:solidFill>
                    <a:srgbClr val="FF0000"/>
                  </a:solidFill>
                  <a:latin typeface="Meiryo UI" panose="020B0604030504040204" pitchFamily="34" charset="-128"/>
                  <a:ea typeface="Meiryo UI" panose="020B0604030504040204" pitchFamily="34" charset="-128"/>
                </a:rPr>
                <a:t>減少</a:t>
              </a:r>
            </a:p>
          </p:txBody>
        </p:sp>
        <p:sp>
          <p:nvSpPr>
            <p:cNvPr id="10" name="右矢印 9">
              <a:extLst>
                <a:ext uri="{FF2B5EF4-FFF2-40B4-BE49-F238E27FC236}">
                  <a16:creationId xmlns:a16="http://schemas.microsoft.com/office/drawing/2014/main" id="{11669DF7-4E24-8B4C-8DF1-73EE10725AB2}"/>
                </a:ext>
              </a:extLst>
            </p:cNvPr>
            <p:cNvSpPr/>
            <p:nvPr/>
          </p:nvSpPr>
          <p:spPr>
            <a:xfrm>
              <a:off x="5872654" y="2962469"/>
              <a:ext cx="756745" cy="534312"/>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kumimoji="1" lang="ja-JP" altLang="en-US"/>
            </a:p>
          </p:txBody>
        </p:sp>
        <p:sp>
          <p:nvSpPr>
            <p:cNvPr id="23" name="正方形/長方形 22">
              <a:extLst>
                <a:ext uri="{FF2B5EF4-FFF2-40B4-BE49-F238E27FC236}">
                  <a16:creationId xmlns:a16="http://schemas.microsoft.com/office/drawing/2014/main" id="{CB28FCA0-BF3A-424E-9F16-7D5A8C4F9295}"/>
                </a:ext>
              </a:extLst>
            </p:cNvPr>
            <p:cNvSpPr/>
            <p:nvPr/>
          </p:nvSpPr>
          <p:spPr>
            <a:xfrm>
              <a:off x="1003320" y="3715086"/>
              <a:ext cx="4640735" cy="8644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ja-JP" altLang="en-US" sz="4500">
                  <a:solidFill>
                    <a:schemeClr val="tx1"/>
                  </a:solidFill>
                  <a:latin typeface="Meiryo UI" panose="020B0604030504040204" pitchFamily="34" charset="-128"/>
                  <a:ea typeface="Meiryo UI" panose="020B0604030504040204" pitchFamily="34" charset="-128"/>
                </a:rPr>
                <a:t>セッション管理</a:t>
              </a:r>
              <a:endParaRPr kumimoji="1" lang="en-US" altLang="ja-JP" sz="4500" dirty="0">
                <a:solidFill>
                  <a:schemeClr val="tx1"/>
                </a:solidFill>
                <a:latin typeface="Meiryo UI" panose="020B0604030504040204" pitchFamily="34" charset="-128"/>
                <a:ea typeface="Meiryo UI" panose="020B0604030504040204" pitchFamily="34" charset="-128"/>
              </a:endParaRPr>
            </a:p>
          </p:txBody>
        </p:sp>
        <p:sp>
          <p:nvSpPr>
            <p:cNvPr id="24" name="正方形/長方形 23">
              <a:extLst>
                <a:ext uri="{FF2B5EF4-FFF2-40B4-BE49-F238E27FC236}">
                  <a16:creationId xmlns:a16="http://schemas.microsoft.com/office/drawing/2014/main" id="{31C09363-F641-4945-A40C-0E6F2DC5ADC6}"/>
                </a:ext>
              </a:extLst>
            </p:cNvPr>
            <p:cNvSpPr/>
            <p:nvPr/>
          </p:nvSpPr>
          <p:spPr>
            <a:xfrm>
              <a:off x="6857998" y="3736026"/>
              <a:ext cx="1450846" cy="8644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ja-JP" altLang="en-US" sz="4500">
                  <a:solidFill>
                    <a:srgbClr val="FF0000"/>
                  </a:solidFill>
                  <a:latin typeface="Meiryo UI" panose="020B0604030504040204" pitchFamily="34" charset="-128"/>
                  <a:ea typeface="Meiryo UI" panose="020B0604030504040204" pitchFamily="34" charset="-128"/>
                </a:rPr>
                <a:t>不要</a:t>
              </a:r>
            </a:p>
          </p:txBody>
        </p:sp>
        <p:sp>
          <p:nvSpPr>
            <p:cNvPr id="25" name="右矢印 24">
              <a:extLst>
                <a:ext uri="{FF2B5EF4-FFF2-40B4-BE49-F238E27FC236}">
                  <a16:creationId xmlns:a16="http://schemas.microsoft.com/office/drawing/2014/main" id="{171606FF-1BC8-3747-A0E9-E0B7131B78C7}"/>
                </a:ext>
              </a:extLst>
            </p:cNvPr>
            <p:cNvSpPr/>
            <p:nvPr/>
          </p:nvSpPr>
          <p:spPr>
            <a:xfrm>
              <a:off x="5872654" y="3901108"/>
              <a:ext cx="756745" cy="534312"/>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kumimoji="1" lang="ja-JP" altLang="en-US"/>
            </a:p>
          </p:txBody>
        </p:sp>
      </p:grpSp>
      <p:sp>
        <p:nvSpPr>
          <p:cNvPr id="28" name="三角形 27">
            <a:extLst>
              <a:ext uri="{FF2B5EF4-FFF2-40B4-BE49-F238E27FC236}">
                <a16:creationId xmlns:a16="http://schemas.microsoft.com/office/drawing/2014/main" id="{F6B07D2C-3E90-6C4E-B932-782E79D91780}"/>
              </a:ext>
            </a:extLst>
          </p:cNvPr>
          <p:cNvSpPr/>
          <p:nvPr/>
        </p:nvSpPr>
        <p:spPr>
          <a:xfrm rot="10800000">
            <a:off x="2580053" y="2842529"/>
            <a:ext cx="4813737" cy="438270"/>
          </a:xfrm>
          <a:prstGeom prst="triangle">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endParaRPr kumimoji="1" lang="ja-JP" altLang="en-US"/>
          </a:p>
        </p:txBody>
      </p:sp>
      <p:pic>
        <p:nvPicPr>
          <p:cNvPr id="20" name="図 19">
            <a:extLst>
              <a:ext uri="{FF2B5EF4-FFF2-40B4-BE49-F238E27FC236}">
                <a16:creationId xmlns:a16="http://schemas.microsoft.com/office/drawing/2014/main" id="{AD61506C-97A3-314C-96E0-5BC6D6B5BD11}"/>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rot="1643458">
            <a:off x="8145208" y="5126083"/>
            <a:ext cx="784469" cy="1319475"/>
          </a:xfrm>
          <a:prstGeom prst="rect">
            <a:avLst/>
          </a:prstGeom>
        </p:spPr>
      </p:pic>
      <p:grpSp>
        <p:nvGrpSpPr>
          <p:cNvPr id="56" name="グループ化 55">
            <a:extLst>
              <a:ext uri="{FF2B5EF4-FFF2-40B4-BE49-F238E27FC236}">
                <a16:creationId xmlns:a16="http://schemas.microsoft.com/office/drawing/2014/main" id="{CBD365DB-6913-4DDB-981C-A1DCD17F0526}"/>
              </a:ext>
            </a:extLst>
          </p:cNvPr>
          <p:cNvGrpSpPr/>
          <p:nvPr/>
        </p:nvGrpSpPr>
        <p:grpSpPr>
          <a:xfrm>
            <a:off x="-71832" y="150156"/>
            <a:ext cx="1011283" cy="5977052"/>
            <a:chOff x="-71832" y="150156"/>
            <a:chExt cx="1011283" cy="5977052"/>
          </a:xfrm>
        </p:grpSpPr>
        <p:grpSp>
          <p:nvGrpSpPr>
            <p:cNvPr id="57" name="グループ化 56">
              <a:extLst>
                <a:ext uri="{FF2B5EF4-FFF2-40B4-BE49-F238E27FC236}">
                  <a16:creationId xmlns:a16="http://schemas.microsoft.com/office/drawing/2014/main" id="{5707C965-B8DF-454D-8BB2-6F09B5BD322E}"/>
                </a:ext>
              </a:extLst>
            </p:cNvPr>
            <p:cNvGrpSpPr/>
            <p:nvPr/>
          </p:nvGrpSpPr>
          <p:grpSpPr>
            <a:xfrm>
              <a:off x="-71832" y="150156"/>
              <a:ext cx="1011283" cy="5218718"/>
              <a:chOff x="-71832" y="150156"/>
              <a:chExt cx="1011283" cy="5218718"/>
            </a:xfrm>
          </p:grpSpPr>
          <p:sp>
            <p:nvSpPr>
              <p:cNvPr id="60" name="1 つの角を切り取った四角形 16">
                <a:extLst>
                  <a:ext uri="{FF2B5EF4-FFF2-40B4-BE49-F238E27FC236}">
                    <a16:creationId xmlns:a16="http://schemas.microsoft.com/office/drawing/2014/main" id="{8A45CE35-38C5-4D54-9F93-31AE6F6F7C0B}"/>
                  </a:ext>
                </a:extLst>
              </p:cNvPr>
              <p:cNvSpPr/>
              <p:nvPr/>
            </p:nvSpPr>
            <p:spPr>
              <a:xfrm>
                <a:off x="0" y="150156"/>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sz="1500">
                  <a:latin typeface="Meiryo UI" panose="020B0604030504040204" pitchFamily="34" charset="-128"/>
                  <a:ea typeface="Meiryo UI" panose="020B0604030504040204" pitchFamily="34" charset="-128"/>
                </a:endParaRPr>
              </a:p>
            </p:txBody>
          </p:sp>
          <p:sp>
            <p:nvSpPr>
              <p:cNvPr id="61" name="1 つの角を切り取った四角形 17">
                <a:extLst>
                  <a:ext uri="{FF2B5EF4-FFF2-40B4-BE49-F238E27FC236}">
                    <a16:creationId xmlns:a16="http://schemas.microsoft.com/office/drawing/2014/main" id="{8A3935B9-15A4-4DCE-80D6-E13566B1267D}"/>
                  </a:ext>
                </a:extLst>
              </p:cNvPr>
              <p:cNvSpPr/>
              <p:nvPr/>
            </p:nvSpPr>
            <p:spPr>
              <a:xfrm>
                <a:off x="0" y="897212"/>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62" name="1 つの角を切り取った四角形 18">
                <a:extLst>
                  <a:ext uri="{FF2B5EF4-FFF2-40B4-BE49-F238E27FC236}">
                    <a16:creationId xmlns:a16="http://schemas.microsoft.com/office/drawing/2014/main" id="{15FC5169-00A0-4D56-AC54-C0FEDD1720A0}"/>
                  </a:ext>
                </a:extLst>
              </p:cNvPr>
              <p:cNvSpPr/>
              <p:nvPr/>
            </p:nvSpPr>
            <p:spPr>
              <a:xfrm>
                <a:off x="0" y="1644268"/>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endParaRPr kumimoji="1" lang="ja-JP" altLang="en-US" sz="1500">
                  <a:latin typeface="Meiryo UI" panose="020B0604030504040204" pitchFamily="34" charset="-128"/>
                  <a:ea typeface="Meiryo UI" panose="020B0604030504040204" pitchFamily="34" charset="-128"/>
                </a:endParaRPr>
              </a:p>
            </p:txBody>
          </p:sp>
          <p:sp>
            <p:nvSpPr>
              <p:cNvPr id="63" name="1 つの角を切り取った四角形 20">
                <a:extLst>
                  <a:ext uri="{FF2B5EF4-FFF2-40B4-BE49-F238E27FC236}">
                    <a16:creationId xmlns:a16="http://schemas.microsoft.com/office/drawing/2014/main" id="{C1EE60F7-F055-4FC2-96E6-98CEECF3E264}"/>
                  </a:ext>
                </a:extLst>
              </p:cNvPr>
              <p:cNvSpPr/>
              <p:nvPr/>
            </p:nvSpPr>
            <p:spPr>
              <a:xfrm>
                <a:off x="0" y="2400192"/>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64" name="1 つの角を切り取った四角形 21">
                <a:extLst>
                  <a:ext uri="{FF2B5EF4-FFF2-40B4-BE49-F238E27FC236}">
                    <a16:creationId xmlns:a16="http://schemas.microsoft.com/office/drawing/2014/main" id="{6CE00D20-6D48-464A-AAFE-520ED57722BA}"/>
                  </a:ext>
                </a:extLst>
              </p:cNvPr>
              <p:cNvSpPr/>
              <p:nvPr/>
            </p:nvSpPr>
            <p:spPr>
              <a:xfrm>
                <a:off x="0" y="3156116"/>
                <a:ext cx="800100" cy="698500"/>
              </a:xfrm>
              <a:prstGeom prst="snip1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65" name="1 つの角を切り取った四角形 28">
                <a:extLst>
                  <a:ext uri="{FF2B5EF4-FFF2-40B4-BE49-F238E27FC236}">
                    <a16:creationId xmlns:a16="http://schemas.microsoft.com/office/drawing/2014/main" id="{C4C3CD0B-307C-4453-9425-5BA95B8A7643}"/>
                  </a:ext>
                </a:extLst>
              </p:cNvPr>
              <p:cNvSpPr/>
              <p:nvPr/>
            </p:nvSpPr>
            <p:spPr>
              <a:xfrm>
                <a:off x="0" y="3912040"/>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en-US" altLang="ja-JP" dirty="0">
                  <a:latin typeface="Meiryo UI" panose="020B0604030504040204" pitchFamily="34" charset="-128"/>
                  <a:ea typeface="Meiryo UI" panose="020B0604030504040204" pitchFamily="34" charset="-128"/>
                </a:endParaRPr>
              </a:p>
            </p:txBody>
          </p:sp>
          <p:sp>
            <p:nvSpPr>
              <p:cNvPr id="66" name="1 つの角を切り取った四角形 29">
                <a:extLst>
                  <a:ext uri="{FF2B5EF4-FFF2-40B4-BE49-F238E27FC236}">
                    <a16:creationId xmlns:a16="http://schemas.microsoft.com/office/drawing/2014/main" id="{57F8287A-ECA7-492F-ACF0-000EED720C3E}"/>
                  </a:ext>
                </a:extLst>
              </p:cNvPr>
              <p:cNvSpPr/>
              <p:nvPr/>
            </p:nvSpPr>
            <p:spPr>
              <a:xfrm>
                <a:off x="0" y="4670374"/>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67" name="テキスト ボックス 66">
                <a:extLst>
                  <a:ext uri="{FF2B5EF4-FFF2-40B4-BE49-F238E27FC236}">
                    <a16:creationId xmlns:a16="http://schemas.microsoft.com/office/drawing/2014/main" id="{1C1B9684-DDE0-47F4-82FB-A1884D970DB5}"/>
                  </a:ext>
                </a:extLst>
              </p:cNvPr>
              <p:cNvSpPr txBox="1"/>
              <p:nvPr/>
            </p:nvSpPr>
            <p:spPr>
              <a:xfrm>
                <a:off x="-69741" y="242251"/>
                <a:ext cx="80010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１章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紹介</a:t>
                </a:r>
              </a:p>
            </p:txBody>
          </p:sp>
          <p:sp>
            <p:nvSpPr>
              <p:cNvPr id="68" name="テキスト ボックス 67">
                <a:extLst>
                  <a:ext uri="{FF2B5EF4-FFF2-40B4-BE49-F238E27FC236}">
                    <a16:creationId xmlns:a16="http://schemas.microsoft.com/office/drawing/2014/main" id="{95C02D71-D44B-49D7-A676-78C4976A4EA0}"/>
                  </a:ext>
                </a:extLst>
              </p:cNvPr>
              <p:cNvSpPr txBox="1"/>
              <p:nvPr/>
            </p:nvSpPr>
            <p:spPr>
              <a:xfrm>
                <a:off x="-71832" y="978331"/>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２章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問題提起</a:t>
                </a:r>
              </a:p>
            </p:txBody>
          </p:sp>
          <p:sp>
            <p:nvSpPr>
              <p:cNvPr id="69" name="テキスト ボックス 68">
                <a:extLst>
                  <a:ext uri="{FF2B5EF4-FFF2-40B4-BE49-F238E27FC236}">
                    <a16:creationId xmlns:a16="http://schemas.microsoft.com/office/drawing/2014/main" id="{A80C389F-2F70-4D53-A735-DC54E60CF009}"/>
                  </a:ext>
                </a:extLst>
              </p:cNvPr>
              <p:cNvSpPr txBox="1"/>
              <p:nvPr/>
            </p:nvSpPr>
            <p:spPr>
              <a:xfrm>
                <a:off x="-45389" y="1734255"/>
                <a:ext cx="98484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３章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en-US" altLang="ja-JP" sz="1500" dirty="0">
                    <a:solidFill>
                      <a:schemeClr val="bg1"/>
                    </a:solidFill>
                    <a:latin typeface="Meiryo UI" panose="020B0604030504040204" pitchFamily="34" charset="-128"/>
                    <a:ea typeface="Meiryo UI" panose="020B0604030504040204" pitchFamily="34" charset="-128"/>
                  </a:rPr>
                  <a:t>SA</a:t>
                </a:r>
                <a:r>
                  <a:rPr kumimoji="1" lang="ja-JP" altLang="en-US" sz="1500" dirty="0">
                    <a:solidFill>
                      <a:schemeClr val="bg1"/>
                    </a:solidFill>
                    <a:latin typeface="Meiryo UI" panose="020B0604030504040204" pitchFamily="34" charset="-128"/>
                    <a:ea typeface="Meiryo UI" panose="020B0604030504040204" pitchFamily="34" charset="-128"/>
                  </a:rPr>
                  <a:t>定義</a:t>
                </a:r>
              </a:p>
            </p:txBody>
          </p:sp>
          <p:sp>
            <p:nvSpPr>
              <p:cNvPr id="70" name="テキスト ボックス 69">
                <a:extLst>
                  <a:ext uri="{FF2B5EF4-FFF2-40B4-BE49-F238E27FC236}">
                    <a16:creationId xmlns:a16="http://schemas.microsoft.com/office/drawing/2014/main" id="{DD5A2F8B-B827-4212-97C7-1AAD79422C36}"/>
                  </a:ext>
                </a:extLst>
              </p:cNvPr>
              <p:cNvSpPr txBox="1"/>
              <p:nvPr/>
            </p:nvSpPr>
            <p:spPr>
              <a:xfrm>
                <a:off x="-45389" y="2518147"/>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４章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検証</a:t>
                </a:r>
              </a:p>
            </p:txBody>
          </p:sp>
          <p:sp>
            <p:nvSpPr>
              <p:cNvPr id="71" name="テキスト ボックス 70">
                <a:extLst>
                  <a:ext uri="{FF2B5EF4-FFF2-40B4-BE49-F238E27FC236}">
                    <a16:creationId xmlns:a16="http://schemas.microsoft.com/office/drawing/2014/main" id="{9B0BD415-6B2D-4F46-A90C-7C16156BFBF4}"/>
                  </a:ext>
                </a:extLst>
              </p:cNvPr>
              <p:cNvSpPr txBox="1"/>
              <p:nvPr/>
            </p:nvSpPr>
            <p:spPr>
              <a:xfrm>
                <a:off x="-71832" y="3243441"/>
                <a:ext cx="98484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５章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考察</a:t>
                </a:r>
              </a:p>
            </p:txBody>
          </p:sp>
          <p:sp>
            <p:nvSpPr>
              <p:cNvPr id="72" name="テキスト ボックス 71">
                <a:extLst>
                  <a:ext uri="{FF2B5EF4-FFF2-40B4-BE49-F238E27FC236}">
                    <a16:creationId xmlns:a16="http://schemas.microsoft.com/office/drawing/2014/main" id="{1FF08E84-433F-4735-8EB7-673911D7B07E}"/>
                  </a:ext>
                </a:extLst>
              </p:cNvPr>
              <p:cNvSpPr txBox="1"/>
              <p:nvPr/>
            </p:nvSpPr>
            <p:spPr>
              <a:xfrm>
                <a:off x="-45389" y="3993706"/>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６章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課題</a:t>
                </a:r>
              </a:p>
            </p:txBody>
          </p:sp>
          <p:sp>
            <p:nvSpPr>
              <p:cNvPr id="73" name="テキスト ボックス 72">
                <a:extLst>
                  <a:ext uri="{FF2B5EF4-FFF2-40B4-BE49-F238E27FC236}">
                    <a16:creationId xmlns:a16="http://schemas.microsoft.com/office/drawing/2014/main" id="{63011518-0B6A-45F8-ABDE-E11E9C6B531C}"/>
                  </a:ext>
                </a:extLst>
              </p:cNvPr>
              <p:cNvSpPr txBox="1"/>
              <p:nvPr/>
            </p:nvSpPr>
            <p:spPr>
              <a:xfrm>
                <a:off x="-45389" y="4752627"/>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７章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展望</a:t>
                </a:r>
              </a:p>
            </p:txBody>
          </p:sp>
        </p:grpSp>
        <p:sp>
          <p:nvSpPr>
            <p:cNvPr id="58" name="1 つの角を切り取った四角形 29">
              <a:extLst>
                <a:ext uri="{FF2B5EF4-FFF2-40B4-BE49-F238E27FC236}">
                  <a16:creationId xmlns:a16="http://schemas.microsoft.com/office/drawing/2014/main" id="{AA93E2B2-7F48-4EEF-A53E-E66716F377EC}"/>
                </a:ext>
              </a:extLst>
            </p:cNvPr>
            <p:cNvSpPr/>
            <p:nvPr/>
          </p:nvSpPr>
          <p:spPr>
            <a:xfrm>
              <a:off x="0" y="5428708"/>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59" name="テキスト ボックス 58">
              <a:extLst>
                <a:ext uri="{FF2B5EF4-FFF2-40B4-BE49-F238E27FC236}">
                  <a16:creationId xmlns:a16="http://schemas.microsoft.com/office/drawing/2014/main" id="{10C498C4-B9C4-461D-B136-7A2487473A30}"/>
                </a:ext>
              </a:extLst>
            </p:cNvPr>
            <p:cNvSpPr txBox="1"/>
            <p:nvPr/>
          </p:nvSpPr>
          <p:spPr>
            <a:xfrm>
              <a:off x="-45389" y="5510961"/>
              <a:ext cx="984840" cy="553998"/>
            </a:xfrm>
            <a:prstGeom prst="rect">
              <a:avLst/>
            </a:prstGeom>
            <a:noFill/>
          </p:spPr>
          <p:txBody>
            <a:bodyPr wrap="square" rtlCol="0">
              <a:spAutoFit/>
            </a:bodyPr>
            <a:lstStyle/>
            <a:p>
              <a:r>
                <a:rPr kumimoji="1" lang="en-US" altLang="ja-JP" sz="1500" dirty="0">
                  <a:solidFill>
                    <a:schemeClr val="bg1"/>
                  </a:solidFill>
                  <a:latin typeface="Meiryo UI" panose="020B0604030504040204" pitchFamily="34" charset="-128"/>
                  <a:ea typeface="Meiryo UI" panose="020B0604030504040204" pitchFamily="34" charset="-128"/>
                </a:rPr>
                <a:t>8</a:t>
              </a:r>
              <a:r>
                <a:rPr kumimoji="1" lang="ja-JP" altLang="en-US" sz="1500" dirty="0">
                  <a:solidFill>
                    <a:schemeClr val="bg1"/>
                  </a:solidFill>
                  <a:latin typeface="Meiryo UI" panose="020B0604030504040204" pitchFamily="34" charset="-128"/>
                  <a:ea typeface="Meiryo UI" panose="020B0604030504040204" pitchFamily="34" charset="-128"/>
                </a:rPr>
                <a:t>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総括</a:t>
              </a:r>
            </a:p>
          </p:txBody>
        </p:sp>
      </p:grpSp>
    </p:spTree>
    <p:extLst>
      <p:ext uri="{BB962C8B-B14F-4D97-AF65-F5344CB8AC3E}">
        <p14:creationId xmlns:p14="http://schemas.microsoft.com/office/powerpoint/2010/main" val="35454249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タイトル 2">
            <a:extLst>
              <a:ext uri="{FF2B5EF4-FFF2-40B4-BE49-F238E27FC236}">
                <a16:creationId xmlns:a16="http://schemas.microsoft.com/office/drawing/2014/main" id="{BE11D040-D586-3047-B6D2-7D1F41E0337A}"/>
              </a:ext>
            </a:extLst>
          </p:cNvPr>
          <p:cNvSpPr txBox="1">
            <a:spLocks/>
          </p:cNvSpPr>
          <p:nvPr/>
        </p:nvSpPr>
        <p:spPr>
          <a:xfrm>
            <a:off x="1003321" y="235457"/>
            <a:ext cx="7600777" cy="668433"/>
          </a:xfrm>
          <a:prstGeom prst="rect">
            <a:avLst/>
          </a:prstGeom>
        </p:spPr>
        <p:txBody>
          <a:bodyPr vert="horz" lIns="0" tIns="45720" rIns="0" bIns="45720" rtlCol="0" anchor="t" anchorCtr="0">
            <a:noAutofit/>
          </a:bodyPr>
          <a:lstStyle>
            <a:lvl1pPr algn="l" defTabSz="685800" rtl="0" eaLnBrk="1" latinLnBrk="0" hangingPunct="1">
              <a:lnSpc>
                <a:spcPct val="90000"/>
              </a:lnSpc>
              <a:spcBef>
                <a:spcPct val="0"/>
              </a:spcBef>
              <a:buNone/>
              <a:defRPr kumimoji="1" sz="3375" b="0" i="0" kern="1200" cap="all" baseline="0">
                <a:solidFill>
                  <a:schemeClr val="accent4">
                    <a:lumMod val="75000"/>
                  </a:schemeClr>
                </a:solidFill>
                <a:latin typeface="Meiryo UI" panose="020B0604030504040204" pitchFamily="50" charset="-128"/>
                <a:ea typeface="Meiryo UI" panose="020B0604030504040204" pitchFamily="50" charset="-128"/>
                <a:cs typeface="+mj-cs"/>
              </a:defRPr>
            </a:lvl1pPr>
          </a:lstStyle>
          <a:p>
            <a:r>
              <a:rPr lang="ja-JP" altLang="en-US" sz="2000" u="sng" dirty="0"/>
              <a:t>５．考察</a:t>
            </a:r>
            <a:endParaRPr lang="en-US" altLang="ja-JP" sz="2000" u="sng" dirty="0"/>
          </a:p>
          <a:p>
            <a:r>
              <a:rPr lang="ja-JP" altLang="en-US" sz="2000" dirty="0"/>
              <a:t>　　非機能要求部分の実装自動化　</a:t>
            </a:r>
          </a:p>
        </p:txBody>
      </p:sp>
      <p:grpSp>
        <p:nvGrpSpPr>
          <p:cNvPr id="27" name="グループ化 26">
            <a:extLst>
              <a:ext uri="{FF2B5EF4-FFF2-40B4-BE49-F238E27FC236}">
                <a16:creationId xmlns:a16="http://schemas.microsoft.com/office/drawing/2014/main" id="{E17740E8-2261-234A-94A6-1C9CD3668AAD}"/>
              </a:ext>
            </a:extLst>
          </p:cNvPr>
          <p:cNvGrpSpPr/>
          <p:nvPr/>
        </p:nvGrpSpPr>
        <p:grpSpPr>
          <a:xfrm>
            <a:off x="966563" y="1162647"/>
            <a:ext cx="8056597" cy="1807612"/>
            <a:chOff x="1003319" y="2799281"/>
            <a:chExt cx="8056597" cy="1807612"/>
          </a:xfrm>
        </p:grpSpPr>
        <p:sp>
          <p:nvSpPr>
            <p:cNvPr id="26" name="角丸四角形 25">
              <a:extLst>
                <a:ext uri="{FF2B5EF4-FFF2-40B4-BE49-F238E27FC236}">
                  <a16:creationId xmlns:a16="http://schemas.microsoft.com/office/drawing/2014/main" id="{7766BC83-FEF6-BE4F-B97F-659D2542F7CD}"/>
                </a:ext>
              </a:extLst>
            </p:cNvPr>
            <p:cNvSpPr/>
            <p:nvPr/>
          </p:nvSpPr>
          <p:spPr>
            <a:xfrm>
              <a:off x="1003319" y="2799281"/>
              <a:ext cx="8056597" cy="1321859"/>
            </a:xfrm>
            <a:prstGeom prst="roundRect">
              <a:avLst/>
            </a:prstGeom>
            <a:solidFill>
              <a:srgbClr val="FFC000">
                <a:alpha val="16000"/>
              </a:srgbClr>
            </a:solidFill>
            <a:ln>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5" name="正方形/長方形 14">
              <a:extLst>
                <a:ext uri="{FF2B5EF4-FFF2-40B4-BE49-F238E27FC236}">
                  <a16:creationId xmlns:a16="http://schemas.microsoft.com/office/drawing/2014/main" id="{62BF29CD-A506-2D45-994C-A836244C018E}"/>
                </a:ext>
              </a:extLst>
            </p:cNvPr>
            <p:cNvSpPr/>
            <p:nvPr/>
          </p:nvSpPr>
          <p:spPr>
            <a:xfrm>
              <a:off x="1092710" y="3098468"/>
              <a:ext cx="7967206" cy="15084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ja-JP" altLang="en-US" sz="4000" dirty="0">
                  <a:solidFill>
                    <a:schemeClr val="tx1"/>
                  </a:solidFill>
                  <a:latin typeface="Meiryo UI" panose="020B0604030504040204" pitchFamily="34" charset="-128"/>
                  <a:ea typeface="Meiryo UI" panose="020B0604030504040204" pitchFamily="34" charset="-128"/>
                </a:rPr>
                <a:t>ユーザーの設計・開発の範囲が</a:t>
              </a:r>
              <a:r>
                <a:rPr kumimoji="1" lang="ja-JP" altLang="en-US" sz="4000" dirty="0">
                  <a:solidFill>
                    <a:srgbClr val="FF0000"/>
                  </a:solidFill>
                  <a:latin typeface="Meiryo UI" panose="020B0604030504040204" pitchFamily="34" charset="-128"/>
                  <a:ea typeface="Meiryo UI" panose="020B0604030504040204" pitchFamily="34" charset="-128"/>
                </a:rPr>
                <a:t>限定的</a:t>
              </a:r>
              <a:endParaRPr kumimoji="1" lang="en-US" altLang="ja-JP" sz="4000" dirty="0">
                <a:solidFill>
                  <a:srgbClr val="FF0000"/>
                </a:solidFill>
                <a:latin typeface="Meiryo UI" panose="020B0604030504040204" pitchFamily="34" charset="-128"/>
                <a:ea typeface="Meiryo UI" panose="020B0604030504040204" pitchFamily="34" charset="-128"/>
              </a:endParaRPr>
            </a:p>
          </p:txBody>
        </p:sp>
      </p:grpSp>
      <p:sp>
        <p:nvSpPr>
          <p:cNvPr id="9" name="正方形/長方形 8">
            <a:extLst>
              <a:ext uri="{FF2B5EF4-FFF2-40B4-BE49-F238E27FC236}">
                <a16:creationId xmlns:a16="http://schemas.microsoft.com/office/drawing/2014/main" id="{625D41CE-F881-A84B-A560-1AD8C810F058}"/>
              </a:ext>
            </a:extLst>
          </p:cNvPr>
          <p:cNvSpPr/>
          <p:nvPr/>
        </p:nvSpPr>
        <p:spPr>
          <a:xfrm>
            <a:off x="1011259" y="2807881"/>
            <a:ext cx="7967207" cy="11138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kumimoji="1" lang="en-US" altLang="ja-JP" sz="3000" dirty="0">
              <a:solidFill>
                <a:schemeClr val="tx1"/>
              </a:solidFill>
              <a:latin typeface="Meiryo UI" panose="020B0604030504040204" pitchFamily="34" charset="-128"/>
              <a:ea typeface="Meiryo UI" panose="020B0604030504040204" pitchFamily="34" charset="-128"/>
            </a:endParaRPr>
          </a:p>
        </p:txBody>
      </p:sp>
      <p:sp>
        <p:nvSpPr>
          <p:cNvPr id="21" name="正方形/長方形 20">
            <a:extLst>
              <a:ext uri="{FF2B5EF4-FFF2-40B4-BE49-F238E27FC236}">
                <a16:creationId xmlns:a16="http://schemas.microsoft.com/office/drawing/2014/main" id="{0BE36637-2CB6-4A42-8144-683F60FD58F1}"/>
              </a:ext>
            </a:extLst>
          </p:cNvPr>
          <p:cNvSpPr/>
          <p:nvPr/>
        </p:nvSpPr>
        <p:spPr>
          <a:xfrm>
            <a:off x="1763334" y="2601151"/>
            <a:ext cx="2325491" cy="6633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ja-JP" altLang="en-US" sz="3000">
                <a:solidFill>
                  <a:schemeClr val="tx1"/>
                </a:solidFill>
                <a:latin typeface="Meiryo UI" panose="020B0604030504040204" pitchFamily="34" charset="-128"/>
                <a:ea typeface="Meiryo UI" panose="020B0604030504040204" pitchFamily="34" charset="-128"/>
              </a:rPr>
              <a:t>オンプレ</a:t>
            </a:r>
            <a:endParaRPr kumimoji="1" lang="en-US" altLang="ja-JP" sz="3000" dirty="0">
              <a:solidFill>
                <a:schemeClr val="tx1"/>
              </a:solidFill>
              <a:latin typeface="Meiryo UI" panose="020B0604030504040204" pitchFamily="34" charset="-128"/>
              <a:ea typeface="Meiryo UI" panose="020B0604030504040204" pitchFamily="34" charset="-128"/>
            </a:endParaRPr>
          </a:p>
        </p:txBody>
      </p:sp>
      <p:grpSp>
        <p:nvGrpSpPr>
          <p:cNvPr id="6" name="グループ化 5">
            <a:extLst>
              <a:ext uri="{FF2B5EF4-FFF2-40B4-BE49-F238E27FC236}">
                <a16:creationId xmlns:a16="http://schemas.microsoft.com/office/drawing/2014/main" id="{0650CE53-D27E-1B45-A631-1F920750CFA5}"/>
              </a:ext>
            </a:extLst>
          </p:cNvPr>
          <p:cNvGrpSpPr/>
          <p:nvPr/>
        </p:nvGrpSpPr>
        <p:grpSpPr>
          <a:xfrm>
            <a:off x="1475232" y="3155517"/>
            <a:ext cx="2901696" cy="3582825"/>
            <a:chOff x="1475232" y="3155517"/>
            <a:chExt cx="2901696" cy="3582825"/>
          </a:xfrm>
        </p:grpSpPr>
        <p:sp>
          <p:nvSpPr>
            <p:cNvPr id="3" name="フローチャート: 代替処理 2">
              <a:extLst>
                <a:ext uri="{FF2B5EF4-FFF2-40B4-BE49-F238E27FC236}">
                  <a16:creationId xmlns:a16="http://schemas.microsoft.com/office/drawing/2014/main" id="{963BD900-1358-BE4F-9F48-D19E4899D2CF}"/>
                </a:ext>
              </a:extLst>
            </p:cNvPr>
            <p:cNvSpPr/>
            <p:nvPr/>
          </p:nvSpPr>
          <p:spPr>
            <a:xfrm>
              <a:off x="1475232" y="3155517"/>
              <a:ext cx="2901696" cy="366510"/>
            </a:xfrm>
            <a:prstGeom prst="flowChartAlternateProcess">
              <a:avLst/>
            </a:prstGeom>
            <a:solidFill>
              <a:srgbClr val="0D63CE"/>
            </a:solidFill>
            <a:ln>
              <a:solidFill>
                <a:srgbClr val="0039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500"/>
                <a:t>アプリケーションコード</a:t>
              </a:r>
            </a:p>
          </p:txBody>
        </p:sp>
        <p:sp>
          <p:nvSpPr>
            <p:cNvPr id="14" name="フローチャート: 代替処理 13">
              <a:extLst>
                <a:ext uri="{FF2B5EF4-FFF2-40B4-BE49-F238E27FC236}">
                  <a16:creationId xmlns:a16="http://schemas.microsoft.com/office/drawing/2014/main" id="{FAA93F4F-6521-7F43-B24A-6E76A006F25F}"/>
                </a:ext>
              </a:extLst>
            </p:cNvPr>
            <p:cNvSpPr/>
            <p:nvPr/>
          </p:nvSpPr>
          <p:spPr>
            <a:xfrm>
              <a:off x="1475232" y="3557961"/>
              <a:ext cx="2901696" cy="366510"/>
            </a:xfrm>
            <a:prstGeom prst="flowChartAlternateProcess">
              <a:avLst/>
            </a:prstGeom>
            <a:solidFill>
              <a:srgbClr val="0D63CE"/>
            </a:solidFill>
            <a:ln>
              <a:solidFill>
                <a:srgbClr val="0039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500"/>
                <a:t>アプリケーションデータ</a:t>
              </a:r>
            </a:p>
          </p:txBody>
        </p:sp>
        <p:sp>
          <p:nvSpPr>
            <p:cNvPr id="16" name="フローチャート: 代替処理 15">
              <a:extLst>
                <a:ext uri="{FF2B5EF4-FFF2-40B4-BE49-F238E27FC236}">
                  <a16:creationId xmlns:a16="http://schemas.microsoft.com/office/drawing/2014/main" id="{11AAEB17-69C3-C04F-8104-C059219EA694}"/>
                </a:ext>
              </a:extLst>
            </p:cNvPr>
            <p:cNvSpPr/>
            <p:nvPr/>
          </p:nvSpPr>
          <p:spPr>
            <a:xfrm>
              <a:off x="1475232" y="4364340"/>
              <a:ext cx="2901696" cy="366510"/>
            </a:xfrm>
            <a:prstGeom prst="flowChartAlternateProcess">
              <a:avLst/>
            </a:prstGeom>
            <a:solidFill>
              <a:srgbClr val="0D63CE"/>
            </a:solidFill>
            <a:ln>
              <a:solidFill>
                <a:srgbClr val="0039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500"/>
                <a:t>ミドルウェア</a:t>
              </a:r>
            </a:p>
          </p:txBody>
        </p:sp>
        <p:sp>
          <p:nvSpPr>
            <p:cNvPr id="17" name="フローチャート: 代替処理 16">
              <a:extLst>
                <a:ext uri="{FF2B5EF4-FFF2-40B4-BE49-F238E27FC236}">
                  <a16:creationId xmlns:a16="http://schemas.microsoft.com/office/drawing/2014/main" id="{DAC12611-5ACF-4947-B430-58D43F568A3C}"/>
                </a:ext>
              </a:extLst>
            </p:cNvPr>
            <p:cNvSpPr/>
            <p:nvPr/>
          </p:nvSpPr>
          <p:spPr>
            <a:xfrm>
              <a:off x="1475232" y="4762294"/>
              <a:ext cx="2901696" cy="366510"/>
            </a:xfrm>
            <a:prstGeom prst="flowChartAlternateProcess">
              <a:avLst/>
            </a:prstGeom>
            <a:solidFill>
              <a:srgbClr val="0D63CE"/>
            </a:solidFill>
            <a:ln>
              <a:solidFill>
                <a:srgbClr val="0039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500" dirty="0"/>
                <a:t>OS</a:t>
              </a:r>
              <a:endParaRPr kumimoji="1" lang="ja-JP" altLang="en-US" sz="1500"/>
            </a:p>
          </p:txBody>
        </p:sp>
        <p:sp>
          <p:nvSpPr>
            <p:cNvPr id="18" name="フローチャート: 代替処理 17">
              <a:extLst>
                <a:ext uri="{FF2B5EF4-FFF2-40B4-BE49-F238E27FC236}">
                  <a16:creationId xmlns:a16="http://schemas.microsoft.com/office/drawing/2014/main" id="{68076D99-45BD-9E4A-ADEB-FE582A495872}"/>
                </a:ext>
              </a:extLst>
            </p:cNvPr>
            <p:cNvSpPr/>
            <p:nvPr/>
          </p:nvSpPr>
          <p:spPr>
            <a:xfrm>
              <a:off x="1475232" y="5173481"/>
              <a:ext cx="2901696" cy="366510"/>
            </a:xfrm>
            <a:prstGeom prst="flowChartAlternateProcess">
              <a:avLst/>
            </a:prstGeom>
            <a:solidFill>
              <a:srgbClr val="0D63CE"/>
            </a:solidFill>
            <a:ln>
              <a:solidFill>
                <a:srgbClr val="0039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500"/>
                <a:t>仮想化</a:t>
              </a:r>
            </a:p>
          </p:txBody>
        </p:sp>
        <p:sp>
          <p:nvSpPr>
            <p:cNvPr id="19" name="フローチャート: 代替処理 18">
              <a:extLst>
                <a:ext uri="{FF2B5EF4-FFF2-40B4-BE49-F238E27FC236}">
                  <a16:creationId xmlns:a16="http://schemas.microsoft.com/office/drawing/2014/main" id="{CDE54E3B-E7C8-7743-AFFB-0D1E537E30F7}"/>
                </a:ext>
              </a:extLst>
            </p:cNvPr>
            <p:cNvSpPr/>
            <p:nvPr/>
          </p:nvSpPr>
          <p:spPr>
            <a:xfrm>
              <a:off x="1475232" y="5566944"/>
              <a:ext cx="2901696" cy="366510"/>
            </a:xfrm>
            <a:prstGeom prst="flowChartAlternateProcess">
              <a:avLst/>
            </a:prstGeom>
            <a:solidFill>
              <a:srgbClr val="0D63CE"/>
            </a:solidFill>
            <a:ln>
              <a:solidFill>
                <a:srgbClr val="0039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500"/>
                <a:t>サーバ</a:t>
              </a:r>
            </a:p>
          </p:txBody>
        </p:sp>
        <p:sp>
          <p:nvSpPr>
            <p:cNvPr id="23" name="フローチャート: 代替処理 22">
              <a:extLst>
                <a:ext uri="{FF2B5EF4-FFF2-40B4-BE49-F238E27FC236}">
                  <a16:creationId xmlns:a16="http://schemas.microsoft.com/office/drawing/2014/main" id="{05B386D3-6C25-5741-8133-8D0F5365F781}"/>
                </a:ext>
              </a:extLst>
            </p:cNvPr>
            <p:cNvSpPr/>
            <p:nvPr/>
          </p:nvSpPr>
          <p:spPr>
            <a:xfrm>
              <a:off x="1475232" y="5969388"/>
              <a:ext cx="2901696" cy="366510"/>
            </a:xfrm>
            <a:prstGeom prst="flowChartAlternateProcess">
              <a:avLst/>
            </a:prstGeom>
            <a:solidFill>
              <a:srgbClr val="0D63CE"/>
            </a:solidFill>
            <a:ln>
              <a:solidFill>
                <a:srgbClr val="0039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500"/>
                <a:t>ストレージ</a:t>
              </a:r>
            </a:p>
          </p:txBody>
        </p:sp>
        <p:sp>
          <p:nvSpPr>
            <p:cNvPr id="24" name="フローチャート: 代替処理 23">
              <a:extLst>
                <a:ext uri="{FF2B5EF4-FFF2-40B4-BE49-F238E27FC236}">
                  <a16:creationId xmlns:a16="http://schemas.microsoft.com/office/drawing/2014/main" id="{10D8F19B-F272-9246-8170-0DDFD21CBC54}"/>
                </a:ext>
              </a:extLst>
            </p:cNvPr>
            <p:cNvSpPr/>
            <p:nvPr/>
          </p:nvSpPr>
          <p:spPr>
            <a:xfrm>
              <a:off x="1475232" y="6371832"/>
              <a:ext cx="2901696" cy="366510"/>
            </a:xfrm>
            <a:prstGeom prst="flowChartAlternateProcess">
              <a:avLst/>
            </a:prstGeom>
            <a:solidFill>
              <a:srgbClr val="0D63CE"/>
            </a:solidFill>
            <a:ln>
              <a:solidFill>
                <a:srgbClr val="0039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500"/>
                <a:t>ネットワーク</a:t>
              </a:r>
            </a:p>
          </p:txBody>
        </p:sp>
        <p:sp>
          <p:nvSpPr>
            <p:cNvPr id="25" name="フローチャート: 代替処理 24">
              <a:extLst>
                <a:ext uri="{FF2B5EF4-FFF2-40B4-BE49-F238E27FC236}">
                  <a16:creationId xmlns:a16="http://schemas.microsoft.com/office/drawing/2014/main" id="{3656B7F5-FC14-6945-87AF-70B95C0264EE}"/>
                </a:ext>
              </a:extLst>
            </p:cNvPr>
            <p:cNvSpPr/>
            <p:nvPr/>
          </p:nvSpPr>
          <p:spPr>
            <a:xfrm>
              <a:off x="1475232" y="3966387"/>
              <a:ext cx="2901696" cy="366510"/>
            </a:xfrm>
            <a:prstGeom prst="flowChartAlternateProcess">
              <a:avLst/>
            </a:prstGeom>
            <a:solidFill>
              <a:srgbClr val="0D63CE"/>
            </a:solidFill>
            <a:ln>
              <a:solidFill>
                <a:srgbClr val="0039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500"/>
                <a:t>ランタイム</a:t>
              </a:r>
            </a:p>
          </p:txBody>
        </p:sp>
      </p:grpSp>
      <p:cxnSp>
        <p:nvCxnSpPr>
          <p:cNvPr id="5" name="直線コネクタ 4">
            <a:extLst>
              <a:ext uri="{FF2B5EF4-FFF2-40B4-BE49-F238E27FC236}">
                <a16:creationId xmlns:a16="http://schemas.microsoft.com/office/drawing/2014/main" id="{6A043C6D-D8B6-4345-BBB4-C0998F514D2B}"/>
              </a:ext>
            </a:extLst>
          </p:cNvPr>
          <p:cNvCxnSpPr/>
          <p:nvPr/>
        </p:nvCxnSpPr>
        <p:spPr>
          <a:xfrm>
            <a:off x="1292352" y="3079987"/>
            <a:ext cx="7412736" cy="0"/>
          </a:xfrm>
          <a:prstGeom prst="line">
            <a:avLst/>
          </a:prstGeom>
          <a:ln w="19050"/>
        </p:spPr>
        <p:style>
          <a:lnRef idx="1">
            <a:schemeClr val="dk1"/>
          </a:lnRef>
          <a:fillRef idx="0">
            <a:schemeClr val="dk1"/>
          </a:fillRef>
          <a:effectRef idx="0">
            <a:schemeClr val="dk1"/>
          </a:effectRef>
          <a:fontRef idx="minor">
            <a:schemeClr val="tx1"/>
          </a:fontRef>
        </p:style>
      </p:cxnSp>
      <p:grpSp>
        <p:nvGrpSpPr>
          <p:cNvPr id="28" name="グループ化 27">
            <a:extLst>
              <a:ext uri="{FF2B5EF4-FFF2-40B4-BE49-F238E27FC236}">
                <a16:creationId xmlns:a16="http://schemas.microsoft.com/office/drawing/2014/main" id="{80BEF23A-0716-AB46-85E1-85713EF645EF}"/>
              </a:ext>
            </a:extLst>
          </p:cNvPr>
          <p:cNvGrpSpPr/>
          <p:nvPr/>
        </p:nvGrpSpPr>
        <p:grpSpPr>
          <a:xfrm>
            <a:off x="5429825" y="3176989"/>
            <a:ext cx="2901696" cy="3582825"/>
            <a:chOff x="1475232" y="3155517"/>
            <a:chExt cx="2901696" cy="3582825"/>
          </a:xfrm>
        </p:grpSpPr>
        <p:sp>
          <p:nvSpPr>
            <p:cNvPr id="29" name="フローチャート: 代替処理 28">
              <a:extLst>
                <a:ext uri="{FF2B5EF4-FFF2-40B4-BE49-F238E27FC236}">
                  <a16:creationId xmlns:a16="http://schemas.microsoft.com/office/drawing/2014/main" id="{03E11764-F198-E94C-A81B-8F972E2B82B2}"/>
                </a:ext>
              </a:extLst>
            </p:cNvPr>
            <p:cNvSpPr/>
            <p:nvPr/>
          </p:nvSpPr>
          <p:spPr>
            <a:xfrm>
              <a:off x="1475232" y="3155517"/>
              <a:ext cx="2901696" cy="366510"/>
            </a:xfrm>
            <a:prstGeom prst="flowChartAlternateProcess">
              <a:avLst/>
            </a:prstGeom>
            <a:solidFill>
              <a:srgbClr val="0D63CE"/>
            </a:solidFill>
            <a:ln>
              <a:solidFill>
                <a:srgbClr val="0039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500"/>
                <a:t>アプリケーションコード</a:t>
              </a:r>
            </a:p>
          </p:txBody>
        </p:sp>
        <p:sp>
          <p:nvSpPr>
            <p:cNvPr id="30" name="フローチャート: 代替処理 29">
              <a:extLst>
                <a:ext uri="{FF2B5EF4-FFF2-40B4-BE49-F238E27FC236}">
                  <a16:creationId xmlns:a16="http://schemas.microsoft.com/office/drawing/2014/main" id="{0D09F2C9-652B-2448-B6B8-1AF832BC55F3}"/>
                </a:ext>
              </a:extLst>
            </p:cNvPr>
            <p:cNvSpPr/>
            <p:nvPr/>
          </p:nvSpPr>
          <p:spPr>
            <a:xfrm>
              <a:off x="1475232" y="3557961"/>
              <a:ext cx="2901696" cy="366510"/>
            </a:xfrm>
            <a:prstGeom prst="flowChartAlternateProcess">
              <a:avLst/>
            </a:prstGeom>
            <a:solidFill>
              <a:srgbClr val="0D63CE"/>
            </a:solidFill>
            <a:ln>
              <a:solidFill>
                <a:srgbClr val="0039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500"/>
                <a:t>アプリケーションデータ</a:t>
              </a:r>
            </a:p>
          </p:txBody>
        </p:sp>
        <p:sp>
          <p:nvSpPr>
            <p:cNvPr id="31" name="フローチャート: 代替処理 30">
              <a:extLst>
                <a:ext uri="{FF2B5EF4-FFF2-40B4-BE49-F238E27FC236}">
                  <a16:creationId xmlns:a16="http://schemas.microsoft.com/office/drawing/2014/main" id="{AFDF1670-6239-9446-9576-1F96EC326C16}"/>
                </a:ext>
              </a:extLst>
            </p:cNvPr>
            <p:cNvSpPr/>
            <p:nvPr/>
          </p:nvSpPr>
          <p:spPr>
            <a:xfrm>
              <a:off x="1475232" y="4364340"/>
              <a:ext cx="2901696" cy="366510"/>
            </a:xfrm>
            <a:prstGeom prst="flowChartAlternateProcess">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500"/>
                <a:t>ミドルウェア</a:t>
              </a:r>
            </a:p>
          </p:txBody>
        </p:sp>
        <p:sp>
          <p:nvSpPr>
            <p:cNvPr id="32" name="フローチャート: 代替処理 31">
              <a:extLst>
                <a:ext uri="{FF2B5EF4-FFF2-40B4-BE49-F238E27FC236}">
                  <a16:creationId xmlns:a16="http://schemas.microsoft.com/office/drawing/2014/main" id="{8A48F5F9-B851-7B44-9471-2B46A5FED330}"/>
                </a:ext>
              </a:extLst>
            </p:cNvPr>
            <p:cNvSpPr/>
            <p:nvPr/>
          </p:nvSpPr>
          <p:spPr>
            <a:xfrm>
              <a:off x="1475232" y="4775528"/>
              <a:ext cx="2901696" cy="366510"/>
            </a:xfrm>
            <a:prstGeom prst="flowChartAlternateProcess">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500" dirty="0"/>
                <a:t>OS</a:t>
              </a:r>
              <a:endParaRPr kumimoji="1" lang="ja-JP" altLang="en-US" sz="1500"/>
            </a:p>
          </p:txBody>
        </p:sp>
        <p:sp>
          <p:nvSpPr>
            <p:cNvPr id="33" name="フローチャート: 代替処理 32">
              <a:extLst>
                <a:ext uri="{FF2B5EF4-FFF2-40B4-BE49-F238E27FC236}">
                  <a16:creationId xmlns:a16="http://schemas.microsoft.com/office/drawing/2014/main" id="{2B210E39-4532-F74F-9DE2-311EA279A890}"/>
                </a:ext>
              </a:extLst>
            </p:cNvPr>
            <p:cNvSpPr/>
            <p:nvPr/>
          </p:nvSpPr>
          <p:spPr>
            <a:xfrm>
              <a:off x="1475232" y="5173481"/>
              <a:ext cx="2901696" cy="366510"/>
            </a:xfrm>
            <a:prstGeom prst="flowChartAlternateProcess">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500"/>
                <a:t>仮想化</a:t>
              </a:r>
            </a:p>
          </p:txBody>
        </p:sp>
        <p:sp>
          <p:nvSpPr>
            <p:cNvPr id="34" name="フローチャート: 代替処理 33">
              <a:extLst>
                <a:ext uri="{FF2B5EF4-FFF2-40B4-BE49-F238E27FC236}">
                  <a16:creationId xmlns:a16="http://schemas.microsoft.com/office/drawing/2014/main" id="{700FAC1E-27CC-D44E-AF73-73B890BA94F0}"/>
                </a:ext>
              </a:extLst>
            </p:cNvPr>
            <p:cNvSpPr/>
            <p:nvPr/>
          </p:nvSpPr>
          <p:spPr>
            <a:xfrm>
              <a:off x="1475232" y="5566944"/>
              <a:ext cx="2901696" cy="366510"/>
            </a:xfrm>
            <a:prstGeom prst="flowChartAlternateProcess">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500"/>
                <a:t>サーバ</a:t>
              </a:r>
            </a:p>
          </p:txBody>
        </p:sp>
        <p:sp>
          <p:nvSpPr>
            <p:cNvPr id="35" name="フローチャート: 代替処理 34">
              <a:extLst>
                <a:ext uri="{FF2B5EF4-FFF2-40B4-BE49-F238E27FC236}">
                  <a16:creationId xmlns:a16="http://schemas.microsoft.com/office/drawing/2014/main" id="{CDD231AC-34BD-4C4F-B0C4-80D1B223F38C}"/>
                </a:ext>
              </a:extLst>
            </p:cNvPr>
            <p:cNvSpPr/>
            <p:nvPr/>
          </p:nvSpPr>
          <p:spPr>
            <a:xfrm>
              <a:off x="1475232" y="5969388"/>
              <a:ext cx="2901696" cy="366510"/>
            </a:xfrm>
            <a:prstGeom prst="flowChartAlternateProcess">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500"/>
                <a:t>ストレージ</a:t>
              </a:r>
            </a:p>
          </p:txBody>
        </p:sp>
        <p:sp>
          <p:nvSpPr>
            <p:cNvPr id="36" name="フローチャート: 代替処理 35">
              <a:extLst>
                <a:ext uri="{FF2B5EF4-FFF2-40B4-BE49-F238E27FC236}">
                  <a16:creationId xmlns:a16="http://schemas.microsoft.com/office/drawing/2014/main" id="{D6E34664-6ED9-CB43-9239-30B3916A518C}"/>
                </a:ext>
              </a:extLst>
            </p:cNvPr>
            <p:cNvSpPr/>
            <p:nvPr/>
          </p:nvSpPr>
          <p:spPr>
            <a:xfrm>
              <a:off x="1475232" y="6371832"/>
              <a:ext cx="2901696" cy="366510"/>
            </a:xfrm>
            <a:prstGeom prst="flowChartAlternateProcess">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500"/>
                <a:t>ネットワーク</a:t>
              </a:r>
            </a:p>
          </p:txBody>
        </p:sp>
        <p:sp>
          <p:nvSpPr>
            <p:cNvPr id="37" name="フローチャート: 代替処理 36">
              <a:extLst>
                <a:ext uri="{FF2B5EF4-FFF2-40B4-BE49-F238E27FC236}">
                  <a16:creationId xmlns:a16="http://schemas.microsoft.com/office/drawing/2014/main" id="{874A0FD0-9EA4-654C-8C37-35F8C6DA0CAA}"/>
                </a:ext>
              </a:extLst>
            </p:cNvPr>
            <p:cNvSpPr/>
            <p:nvPr/>
          </p:nvSpPr>
          <p:spPr>
            <a:xfrm>
              <a:off x="1475232" y="3966387"/>
              <a:ext cx="2901696" cy="366510"/>
            </a:xfrm>
            <a:prstGeom prst="flowChartAlternateProcess">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500"/>
                <a:t>ランタイム</a:t>
              </a:r>
            </a:p>
          </p:txBody>
        </p:sp>
      </p:grpSp>
      <p:sp>
        <p:nvSpPr>
          <p:cNvPr id="38" name="正方形/長方形 37">
            <a:extLst>
              <a:ext uri="{FF2B5EF4-FFF2-40B4-BE49-F238E27FC236}">
                <a16:creationId xmlns:a16="http://schemas.microsoft.com/office/drawing/2014/main" id="{BBF238BD-9B97-E24D-99FA-0ACEBF4F78E5}"/>
              </a:ext>
            </a:extLst>
          </p:cNvPr>
          <p:cNvSpPr/>
          <p:nvPr/>
        </p:nvSpPr>
        <p:spPr>
          <a:xfrm>
            <a:off x="5717927" y="2611887"/>
            <a:ext cx="2325491" cy="6633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ja-JP" altLang="en-US" sz="3000">
                <a:solidFill>
                  <a:schemeClr val="tx1"/>
                </a:solidFill>
                <a:latin typeface="Meiryo UI" panose="020B0604030504040204" pitchFamily="34" charset="-128"/>
                <a:ea typeface="Meiryo UI" panose="020B0604030504040204" pitchFamily="34" charset="-128"/>
              </a:rPr>
              <a:t>サーバレス</a:t>
            </a:r>
            <a:endParaRPr kumimoji="1" lang="en-US" altLang="ja-JP" sz="3000" dirty="0">
              <a:solidFill>
                <a:schemeClr val="tx1"/>
              </a:solidFill>
              <a:latin typeface="Meiryo UI" panose="020B0604030504040204" pitchFamily="34" charset="-128"/>
              <a:ea typeface="Meiryo UI" panose="020B0604030504040204" pitchFamily="34" charset="-128"/>
            </a:endParaRPr>
          </a:p>
        </p:txBody>
      </p:sp>
      <p:sp>
        <p:nvSpPr>
          <p:cNvPr id="7" name="正方形/長方形 6">
            <a:extLst>
              <a:ext uri="{FF2B5EF4-FFF2-40B4-BE49-F238E27FC236}">
                <a16:creationId xmlns:a16="http://schemas.microsoft.com/office/drawing/2014/main" id="{2EE6869A-74EE-F449-922C-E4511D7953F6}"/>
              </a:ext>
            </a:extLst>
          </p:cNvPr>
          <p:cNvSpPr/>
          <p:nvPr/>
        </p:nvSpPr>
        <p:spPr>
          <a:xfrm>
            <a:off x="5242560" y="3966387"/>
            <a:ext cx="3300578" cy="2836749"/>
          </a:xfrm>
          <a:prstGeom prst="rect">
            <a:avLst/>
          </a:prstGeom>
          <a:solidFill>
            <a:srgbClr val="FFFF00">
              <a:alpha val="31000"/>
            </a:srgbClr>
          </a:solid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3000" b="1">
                <a:solidFill>
                  <a:srgbClr val="FF0000"/>
                </a:solidFill>
              </a:rPr>
              <a:t>クラウド事業者の</a:t>
            </a:r>
            <a:endParaRPr kumimoji="1" lang="en-US" altLang="ja-JP" sz="3000" b="1" dirty="0">
              <a:solidFill>
                <a:srgbClr val="FF0000"/>
              </a:solidFill>
            </a:endParaRPr>
          </a:p>
          <a:p>
            <a:pPr algn="ctr"/>
            <a:r>
              <a:rPr kumimoji="1" lang="ja-JP" altLang="en-US" sz="3000" b="1">
                <a:solidFill>
                  <a:srgbClr val="FF0000"/>
                </a:solidFill>
              </a:rPr>
              <a:t>責任範囲</a:t>
            </a:r>
          </a:p>
        </p:txBody>
      </p:sp>
      <p:grpSp>
        <p:nvGrpSpPr>
          <p:cNvPr id="87" name="グループ化 86">
            <a:extLst>
              <a:ext uri="{FF2B5EF4-FFF2-40B4-BE49-F238E27FC236}">
                <a16:creationId xmlns:a16="http://schemas.microsoft.com/office/drawing/2014/main" id="{CDD6DA14-29CE-40EB-B9BF-DB8BB6F3923E}"/>
              </a:ext>
            </a:extLst>
          </p:cNvPr>
          <p:cNvGrpSpPr/>
          <p:nvPr/>
        </p:nvGrpSpPr>
        <p:grpSpPr>
          <a:xfrm>
            <a:off x="-71832" y="150156"/>
            <a:ext cx="1011283" cy="5977052"/>
            <a:chOff x="-71832" y="150156"/>
            <a:chExt cx="1011283" cy="5977052"/>
          </a:xfrm>
        </p:grpSpPr>
        <p:grpSp>
          <p:nvGrpSpPr>
            <p:cNvPr id="88" name="グループ化 87">
              <a:extLst>
                <a:ext uri="{FF2B5EF4-FFF2-40B4-BE49-F238E27FC236}">
                  <a16:creationId xmlns:a16="http://schemas.microsoft.com/office/drawing/2014/main" id="{B092C551-B16D-46C7-99D2-81D70DBA4A72}"/>
                </a:ext>
              </a:extLst>
            </p:cNvPr>
            <p:cNvGrpSpPr/>
            <p:nvPr/>
          </p:nvGrpSpPr>
          <p:grpSpPr>
            <a:xfrm>
              <a:off x="-71832" y="150156"/>
              <a:ext cx="1011283" cy="5218718"/>
              <a:chOff x="-71832" y="150156"/>
              <a:chExt cx="1011283" cy="5218718"/>
            </a:xfrm>
          </p:grpSpPr>
          <p:sp>
            <p:nvSpPr>
              <p:cNvPr id="91" name="1 つの角を切り取った四角形 16">
                <a:extLst>
                  <a:ext uri="{FF2B5EF4-FFF2-40B4-BE49-F238E27FC236}">
                    <a16:creationId xmlns:a16="http://schemas.microsoft.com/office/drawing/2014/main" id="{84C59AB0-8C32-4322-8D44-05718B242599}"/>
                  </a:ext>
                </a:extLst>
              </p:cNvPr>
              <p:cNvSpPr/>
              <p:nvPr/>
            </p:nvSpPr>
            <p:spPr>
              <a:xfrm>
                <a:off x="0" y="150156"/>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sz="1500">
                  <a:latin typeface="Meiryo UI" panose="020B0604030504040204" pitchFamily="34" charset="-128"/>
                  <a:ea typeface="Meiryo UI" panose="020B0604030504040204" pitchFamily="34" charset="-128"/>
                </a:endParaRPr>
              </a:p>
            </p:txBody>
          </p:sp>
          <p:sp>
            <p:nvSpPr>
              <p:cNvPr id="92" name="1 つの角を切り取った四角形 17">
                <a:extLst>
                  <a:ext uri="{FF2B5EF4-FFF2-40B4-BE49-F238E27FC236}">
                    <a16:creationId xmlns:a16="http://schemas.microsoft.com/office/drawing/2014/main" id="{DE80123D-9D21-4E5F-B84D-937A4B9FD6B8}"/>
                  </a:ext>
                </a:extLst>
              </p:cNvPr>
              <p:cNvSpPr/>
              <p:nvPr/>
            </p:nvSpPr>
            <p:spPr>
              <a:xfrm>
                <a:off x="0" y="897212"/>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93" name="1 つの角を切り取った四角形 18">
                <a:extLst>
                  <a:ext uri="{FF2B5EF4-FFF2-40B4-BE49-F238E27FC236}">
                    <a16:creationId xmlns:a16="http://schemas.microsoft.com/office/drawing/2014/main" id="{1DB4E1AC-CB3B-4FD2-9D54-6A67BD09DA56}"/>
                  </a:ext>
                </a:extLst>
              </p:cNvPr>
              <p:cNvSpPr/>
              <p:nvPr/>
            </p:nvSpPr>
            <p:spPr>
              <a:xfrm>
                <a:off x="0" y="1644268"/>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endParaRPr kumimoji="1" lang="ja-JP" altLang="en-US" sz="1500">
                  <a:latin typeface="Meiryo UI" panose="020B0604030504040204" pitchFamily="34" charset="-128"/>
                  <a:ea typeface="Meiryo UI" panose="020B0604030504040204" pitchFamily="34" charset="-128"/>
                </a:endParaRPr>
              </a:p>
            </p:txBody>
          </p:sp>
          <p:sp>
            <p:nvSpPr>
              <p:cNvPr id="94" name="1 つの角を切り取った四角形 20">
                <a:extLst>
                  <a:ext uri="{FF2B5EF4-FFF2-40B4-BE49-F238E27FC236}">
                    <a16:creationId xmlns:a16="http://schemas.microsoft.com/office/drawing/2014/main" id="{6F809660-C6B6-4C56-8246-549CF5A2161A}"/>
                  </a:ext>
                </a:extLst>
              </p:cNvPr>
              <p:cNvSpPr/>
              <p:nvPr/>
            </p:nvSpPr>
            <p:spPr>
              <a:xfrm>
                <a:off x="0" y="2400192"/>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95" name="1 つの角を切り取った四角形 21">
                <a:extLst>
                  <a:ext uri="{FF2B5EF4-FFF2-40B4-BE49-F238E27FC236}">
                    <a16:creationId xmlns:a16="http://schemas.microsoft.com/office/drawing/2014/main" id="{1AF74B72-C37F-4B4B-8B2C-9FE031659F4B}"/>
                  </a:ext>
                </a:extLst>
              </p:cNvPr>
              <p:cNvSpPr/>
              <p:nvPr/>
            </p:nvSpPr>
            <p:spPr>
              <a:xfrm>
                <a:off x="0" y="3156116"/>
                <a:ext cx="800100" cy="698500"/>
              </a:xfrm>
              <a:prstGeom prst="snip1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96" name="1 つの角を切り取った四角形 28">
                <a:extLst>
                  <a:ext uri="{FF2B5EF4-FFF2-40B4-BE49-F238E27FC236}">
                    <a16:creationId xmlns:a16="http://schemas.microsoft.com/office/drawing/2014/main" id="{668E7956-5194-44FA-A8C9-010E37F0B280}"/>
                  </a:ext>
                </a:extLst>
              </p:cNvPr>
              <p:cNvSpPr/>
              <p:nvPr/>
            </p:nvSpPr>
            <p:spPr>
              <a:xfrm>
                <a:off x="0" y="3912040"/>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en-US" altLang="ja-JP" dirty="0">
                  <a:latin typeface="Meiryo UI" panose="020B0604030504040204" pitchFamily="34" charset="-128"/>
                  <a:ea typeface="Meiryo UI" panose="020B0604030504040204" pitchFamily="34" charset="-128"/>
                </a:endParaRPr>
              </a:p>
            </p:txBody>
          </p:sp>
          <p:sp>
            <p:nvSpPr>
              <p:cNvPr id="97" name="1 つの角を切り取った四角形 29">
                <a:extLst>
                  <a:ext uri="{FF2B5EF4-FFF2-40B4-BE49-F238E27FC236}">
                    <a16:creationId xmlns:a16="http://schemas.microsoft.com/office/drawing/2014/main" id="{688680BD-B6F3-4FC4-9EC5-C2195C259F13}"/>
                  </a:ext>
                </a:extLst>
              </p:cNvPr>
              <p:cNvSpPr/>
              <p:nvPr/>
            </p:nvSpPr>
            <p:spPr>
              <a:xfrm>
                <a:off x="0" y="4670374"/>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98" name="テキスト ボックス 97">
                <a:extLst>
                  <a:ext uri="{FF2B5EF4-FFF2-40B4-BE49-F238E27FC236}">
                    <a16:creationId xmlns:a16="http://schemas.microsoft.com/office/drawing/2014/main" id="{EA70450D-6377-4A0B-8CFC-4FEA05BB8B11}"/>
                  </a:ext>
                </a:extLst>
              </p:cNvPr>
              <p:cNvSpPr txBox="1"/>
              <p:nvPr/>
            </p:nvSpPr>
            <p:spPr>
              <a:xfrm>
                <a:off x="-69741" y="242251"/>
                <a:ext cx="80010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１章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紹介</a:t>
                </a:r>
              </a:p>
            </p:txBody>
          </p:sp>
          <p:sp>
            <p:nvSpPr>
              <p:cNvPr id="99" name="テキスト ボックス 98">
                <a:extLst>
                  <a:ext uri="{FF2B5EF4-FFF2-40B4-BE49-F238E27FC236}">
                    <a16:creationId xmlns:a16="http://schemas.microsoft.com/office/drawing/2014/main" id="{40315C9C-5E73-4987-9C97-09E40AC43028}"/>
                  </a:ext>
                </a:extLst>
              </p:cNvPr>
              <p:cNvSpPr txBox="1"/>
              <p:nvPr/>
            </p:nvSpPr>
            <p:spPr>
              <a:xfrm>
                <a:off x="-71832" y="978331"/>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２章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問題提起</a:t>
                </a:r>
              </a:p>
            </p:txBody>
          </p:sp>
          <p:sp>
            <p:nvSpPr>
              <p:cNvPr id="100" name="テキスト ボックス 99">
                <a:extLst>
                  <a:ext uri="{FF2B5EF4-FFF2-40B4-BE49-F238E27FC236}">
                    <a16:creationId xmlns:a16="http://schemas.microsoft.com/office/drawing/2014/main" id="{8A014CD7-8BF8-4AC0-B3BD-E4D5B8D72821}"/>
                  </a:ext>
                </a:extLst>
              </p:cNvPr>
              <p:cNvSpPr txBox="1"/>
              <p:nvPr/>
            </p:nvSpPr>
            <p:spPr>
              <a:xfrm>
                <a:off x="-45389" y="1734255"/>
                <a:ext cx="98484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３章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en-US" altLang="ja-JP" sz="1500" dirty="0">
                    <a:solidFill>
                      <a:schemeClr val="bg1"/>
                    </a:solidFill>
                    <a:latin typeface="Meiryo UI" panose="020B0604030504040204" pitchFamily="34" charset="-128"/>
                    <a:ea typeface="Meiryo UI" panose="020B0604030504040204" pitchFamily="34" charset="-128"/>
                  </a:rPr>
                  <a:t>SA</a:t>
                </a:r>
                <a:r>
                  <a:rPr kumimoji="1" lang="ja-JP" altLang="en-US" sz="1500" dirty="0">
                    <a:solidFill>
                      <a:schemeClr val="bg1"/>
                    </a:solidFill>
                    <a:latin typeface="Meiryo UI" panose="020B0604030504040204" pitchFamily="34" charset="-128"/>
                    <a:ea typeface="Meiryo UI" panose="020B0604030504040204" pitchFamily="34" charset="-128"/>
                  </a:rPr>
                  <a:t>定義</a:t>
                </a:r>
              </a:p>
            </p:txBody>
          </p:sp>
          <p:sp>
            <p:nvSpPr>
              <p:cNvPr id="101" name="テキスト ボックス 100">
                <a:extLst>
                  <a:ext uri="{FF2B5EF4-FFF2-40B4-BE49-F238E27FC236}">
                    <a16:creationId xmlns:a16="http://schemas.microsoft.com/office/drawing/2014/main" id="{1641C84B-876E-4647-ACB3-12C2921F860B}"/>
                  </a:ext>
                </a:extLst>
              </p:cNvPr>
              <p:cNvSpPr txBox="1"/>
              <p:nvPr/>
            </p:nvSpPr>
            <p:spPr>
              <a:xfrm>
                <a:off x="-45389" y="2518147"/>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４章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検証</a:t>
                </a:r>
              </a:p>
            </p:txBody>
          </p:sp>
          <p:sp>
            <p:nvSpPr>
              <p:cNvPr id="102" name="テキスト ボックス 101">
                <a:extLst>
                  <a:ext uri="{FF2B5EF4-FFF2-40B4-BE49-F238E27FC236}">
                    <a16:creationId xmlns:a16="http://schemas.microsoft.com/office/drawing/2014/main" id="{D1D35CB8-42B7-4DD0-A2D4-31A762A05DB6}"/>
                  </a:ext>
                </a:extLst>
              </p:cNvPr>
              <p:cNvSpPr txBox="1"/>
              <p:nvPr/>
            </p:nvSpPr>
            <p:spPr>
              <a:xfrm>
                <a:off x="-71832" y="3243441"/>
                <a:ext cx="98484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５章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考察</a:t>
                </a:r>
              </a:p>
            </p:txBody>
          </p:sp>
          <p:sp>
            <p:nvSpPr>
              <p:cNvPr id="103" name="テキスト ボックス 102">
                <a:extLst>
                  <a:ext uri="{FF2B5EF4-FFF2-40B4-BE49-F238E27FC236}">
                    <a16:creationId xmlns:a16="http://schemas.microsoft.com/office/drawing/2014/main" id="{6BDED983-B614-4AAA-9B2F-7F95E5C97818}"/>
                  </a:ext>
                </a:extLst>
              </p:cNvPr>
              <p:cNvSpPr txBox="1"/>
              <p:nvPr/>
            </p:nvSpPr>
            <p:spPr>
              <a:xfrm>
                <a:off x="-45389" y="3993706"/>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６章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課題</a:t>
                </a:r>
              </a:p>
            </p:txBody>
          </p:sp>
          <p:sp>
            <p:nvSpPr>
              <p:cNvPr id="104" name="テキスト ボックス 103">
                <a:extLst>
                  <a:ext uri="{FF2B5EF4-FFF2-40B4-BE49-F238E27FC236}">
                    <a16:creationId xmlns:a16="http://schemas.microsoft.com/office/drawing/2014/main" id="{97DCD505-1792-4EBE-B171-B86BD4B02CCF}"/>
                  </a:ext>
                </a:extLst>
              </p:cNvPr>
              <p:cNvSpPr txBox="1"/>
              <p:nvPr/>
            </p:nvSpPr>
            <p:spPr>
              <a:xfrm>
                <a:off x="-45389" y="4752627"/>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７章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展望</a:t>
                </a:r>
              </a:p>
            </p:txBody>
          </p:sp>
        </p:grpSp>
        <p:sp>
          <p:nvSpPr>
            <p:cNvPr id="89" name="1 つの角を切り取った四角形 29">
              <a:extLst>
                <a:ext uri="{FF2B5EF4-FFF2-40B4-BE49-F238E27FC236}">
                  <a16:creationId xmlns:a16="http://schemas.microsoft.com/office/drawing/2014/main" id="{137CFEAE-7B47-4530-A12A-7E263D579D85}"/>
                </a:ext>
              </a:extLst>
            </p:cNvPr>
            <p:cNvSpPr/>
            <p:nvPr/>
          </p:nvSpPr>
          <p:spPr>
            <a:xfrm>
              <a:off x="0" y="5428708"/>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90" name="テキスト ボックス 89">
              <a:extLst>
                <a:ext uri="{FF2B5EF4-FFF2-40B4-BE49-F238E27FC236}">
                  <a16:creationId xmlns:a16="http://schemas.microsoft.com/office/drawing/2014/main" id="{B46739E1-BBA4-484A-9086-C8334A2F710B}"/>
                </a:ext>
              </a:extLst>
            </p:cNvPr>
            <p:cNvSpPr txBox="1"/>
            <p:nvPr/>
          </p:nvSpPr>
          <p:spPr>
            <a:xfrm>
              <a:off x="-45389" y="5510961"/>
              <a:ext cx="984840" cy="553998"/>
            </a:xfrm>
            <a:prstGeom prst="rect">
              <a:avLst/>
            </a:prstGeom>
            <a:noFill/>
          </p:spPr>
          <p:txBody>
            <a:bodyPr wrap="square" rtlCol="0">
              <a:spAutoFit/>
            </a:bodyPr>
            <a:lstStyle/>
            <a:p>
              <a:r>
                <a:rPr kumimoji="1" lang="en-US" altLang="ja-JP" sz="1500" dirty="0">
                  <a:solidFill>
                    <a:schemeClr val="bg1"/>
                  </a:solidFill>
                  <a:latin typeface="Meiryo UI" panose="020B0604030504040204" pitchFamily="34" charset="-128"/>
                  <a:ea typeface="Meiryo UI" panose="020B0604030504040204" pitchFamily="34" charset="-128"/>
                </a:rPr>
                <a:t>8</a:t>
              </a:r>
              <a:r>
                <a:rPr kumimoji="1" lang="ja-JP" altLang="en-US" sz="1500" dirty="0">
                  <a:solidFill>
                    <a:schemeClr val="bg1"/>
                  </a:solidFill>
                  <a:latin typeface="Meiryo UI" panose="020B0604030504040204" pitchFamily="34" charset="-128"/>
                  <a:ea typeface="Meiryo UI" panose="020B0604030504040204" pitchFamily="34" charset="-128"/>
                </a:rPr>
                <a:t>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総括</a:t>
              </a:r>
            </a:p>
          </p:txBody>
        </p:sp>
      </p:grpSp>
    </p:spTree>
    <p:extLst>
      <p:ext uri="{BB962C8B-B14F-4D97-AF65-F5344CB8AC3E}">
        <p14:creationId xmlns:p14="http://schemas.microsoft.com/office/powerpoint/2010/main" val="7147093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73"/>
        <p:cNvGrpSpPr/>
        <p:nvPr/>
      </p:nvGrpSpPr>
      <p:grpSpPr>
        <a:xfrm>
          <a:off x="0" y="0"/>
          <a:ext cx="0" cy="0"/>
          <a:chOff x="0" y="0"/>
          <a:chExt cx="0" cy="0"/>
        </a:xfrm>
      </p:grpSpPr>
      <p:pic>
        <p:nvPicPr>
          <p:cNvPr id="576" name="Google Shape;576;p13" descr="発想の転換が大切！コンプレックス女子が自分に自信を持つ方法｜シティリビングWeb"/>
          <p:cNvPicPr preferRelativeResize="0"/>
          <p:nvPr/>
        </p:nvPicPr>
        <p:blipFill rotWithShape="1">
          <a:blip r:embed="rId3">
            <a:alphaModFix/>
          </a:blip>
          <a:srcRect/>
          <a:stretch/>
        </p:blipFill>
        <p:spPr>
          <a:xfrm>
            <a:off x="4277533" y="3754359"/>
            <a:ext cx="4796180" cy="3044271"/>
          </a:xfrm>
          <a:prstGeom prst="rect">
            <a:avLst/>
          </a:prstGeom>
          <a:noFill/>
          <a:ln>
            <a:noFill/>
          </a:ln>
        </p:spPr>
      </p:pic>
      <p:sp>
        <p:nvSpPr>
          <p:cNvPr id="577" name="Google Shape;577;p13"/>
          <p:cNvSpPr txBox="1">
            <a:spLocks noGrp="1"/>
          </p:cNvSpPr>
          <p:nvPr>
            <p:ph type="body" idx="1"/>
          </p:nvPr>
        </p:nvSpPr>
        <p:spPr>
          <a:xfrm>
            <a:off x="991293" y="2012432"/>
            <a:ext cx="7912080" cy="2249602"/>
          </a:xfrm>
          <a:prstGeom prst="rect">
            <a:avLst/>
          </a:prstGeom>
          <a:noFill/>
          <a:ln>
            <a:noFill/>
          </a:ln>
        </p:spPr>
        <p:txBody>
          <a:bodyPr spcFirstLastPara="1" wrap="square" lIns="0" tIns="45700" rIns="0" bIns="45700" anchor="t" anchorCtr="0">
            <a:noAutofit/>
          </a:bodyPr>
          <a:lstStyle/>
          <a:p>
            <a:pPr marL="0" lvl="0" indent="0" algn="ctr" rtl="0">
              <a:lnSpc>
                <a:spcPct val="100000"/>
              </a:lnSpc>
              <a:spcBef>
                <a:spcPts val="0"/>
              </a:spcBef>
              <a:spcAft>
                <a:spcPts val="0"/>
              </a:spcAft>
              <a:buClr>
                <a:schemeClr val="dk1"/>
              </a:buClr>
              <a:buSzPts val="5400"/>
              <a:buNone/>
            </a:pPr>
            <a:r>
              <a:rPr lang="en-US" sz="4400" u="sng" dirty="0" err="1">
                <a:latin typeface="メイリオ" panose="020B0604030504040204" pitchFamily="50" charset="-128"/>
                <a:ea typeface="メイリオ" panose="020B0604030504040204" pitchFamily="50" charset="-128"/>
              </a:rPr>
              <a:t>サーバレス適用により</a:t>
            </a:r>
            <a:r>
              <a:rPr lang="en-US" sz="4400" u="sng" dirty="0">
                <a:latin typeface="メイリオ" panose="020B0604030504040204" pitchFamily="50" charset="-128"/>
                <a:ea typeface="メイリオ" panose="020B0604030504040204" pitchFamily="50" charset="-128"/>
              </a:rPr>
              <a:t>、</a:t>
            </a:r>
            <a:endParaRPr sz="4400" u="sng" dirty="0">
              <a:latin typeface="メイリオ" panose="020B0604030504040204" pitchFamily="50" charset="-128"/>
              <a:ea typeface="メイリオ" panose="020B0604030504040204" pitchFamily="50" charset="-128"/>
            </a:endParaRPr>
          </a:p>
          <a:p>
            <a:pPr marL="0" lvl="0" indent="0" algn="ctr" rtl="0">
              <a:lnSpc>
                <a:spcPct val="100000"/>
              </a:lnSpc>
              <a:spcBef>
                <a:spcPts val="750"/>
              </a:spcBef>
              <a:spcAft>
                <a:spcPts val="0"/>
              </a:spcAft>
              <a:buClr>
                <a:schemeClr val="dk1"/>
              </a:buClr>
              <a:buSzPts val="5400"/>
              <a:buNone/>
            </a:pPr>
            <a:r>
              <a:rPr lang="en-US" sz="4400" u="sng" dirty="0" err="1">
                <a:latin typeface="メイリオ" panose="020B0604030504040204" pitchFamily="50" charset="-128"/>
                <a:ea typeface="メイリオ" panose="020B0604030504040204" pitchFamily="50" charset="-128"/>
              </a:rPr>
              <a:t>ビジネスアジリティが向上する</a:t>
            </a:r>
            <a:endParaRPr sz="4400" dirty="0">
              <a:latin typeface="メイリオ" panose="020B0604030504040204" pitchFamily="50" charset="-128"/>
              <a:ea typeface="メイリオ" panose="020B0604030504040204" pitchFamily="50" charset="-128"/>
            </a:endParaRPr>
          </a:p>
        </p:txBody>
      </p:sp>
      <p:sp>
        <p:nvSpPr>
          <p:cNvPr id="6" name="タイトル 2">
            <a:extLst>
              <a:ext uri="{FF2B5EF4-FFF2-40B4-BE49-F238E27FC236}">
                <a16:creationId xmlns:a16="http://schemas.microsoft.com/office/drawing/2014/main" id="{74F77352-5D4A-458B-A47C-137FD7AFF7BE}"/>
              </a:ext>
            </a:extLst>
          </p:cNvPr>
          <p:cNvSpPr>
            <a:spLocks noGrp="1"/>
          </p:cNvSpPr>
          <p:nvPr>
            <p:ph type="ctrTitle"/>
          </p:nvPr>
        </p:nvSpPr>
        <p:spPr>
          <a:xfrm>
            <a:off x="1003321" y="235457"/>
            <a:ext cx="7600777" cy="610282"/>
          </a:xfrm>
        </p:spPr>
        <p:txBody>
          <a:bodyPr rtlCol="0" anchor="t" anchorCtr="0"/>
          <a:lstStyle/>
          <a:p>
            <a:r>
              <a:rPr lang="ja-JP" altLang="en-US" sz="2000" u="sng" dirty="0">
                <a:latin typeface="Meiryo UI" panose="020B0604030504040204" pitchFamily="50" charset="-128"/>
                <a:ea typeface="Meiryo UI" panose="020B0604030504040204" pitchFamily="50" charset="-128"/>
              </a:rPr>
              <a:t>５．考察</a:t>
            </a:r>
            <a:br>
              <a:rPr lang="en-US" altLang="ja-JP" sz="2000" u="sng" dirty="0">
                <a:latin typeface="Meiryo UI" panose="020B0604030504040204" pitchFamily="50" charset="-128"/>
                <a:ea typeface="Meiryo UI" panose="020B0604030504040204" pitchFamily="50" charset="-128"/>
              </a:rPr>
            </a:br>
            <a:r>
              <a:rPr lang="ja-JP" altLang="en-US" sz="2000" dirty="0">
                <a:latin typeface="Meiryo UI" panose="020B0604030504040204" pitchFamily="50" charset="-128"/>
                <a:ea typeface="Meiryo UI" panose="020B0604030504040204" pitchFamily="50" charset="-128"/>
              </a:rPr>
              <a:t>　　結論</a:t>
            </a:r>
            <a:br>
              <a:rPr lang="en-US" altLang="ja-JP" sz="2000" u="sng" dirty="0">
                <a:latin typeface="Meiryo UI" panose="020B0604030504040204" pitchFamily="50" charset="-128"/>
                <a:ea typeface="Meiryo UI" panose="020B0604030504040204" pitchFamily="50" charset="-128"/>
              </a:rPr>
            </a:br>
            <a:r>
              <a:rPr lang="ja-JP" altLang="en-US" sz="2000" dirty="0">
                <a:latin typeface="Meiryo UI" panose="020B0604030504040204" pitchFamily="50" charset="-128"/>
                <a:ea typeface="Meiryo UI" panose="020B0604030504040204" pitchFamily="50" charset="-128"/>
              </a:rPr>
              <a:t>　</a:t>
            </a:r>
          </a:p>
        </p:txBody>
      </p:sp>
      <p:grpSp>
        <p:nvGrpSpPr>
          <p:cNvPr id="29" name="グループ化 28">
            <a:extLst>
              <a:ext uri="{FF2B5EF4-FFF2-40B4-BE49-F238E27FC236}">
                <a16:creationId xmlns:a16="http://schemas.microsoft.com/office/drawing/2014/main" id="{AA5D1B8C-2758-415E-BDC8-B88AD88CF325}"/>
              </a:ext>
            </a:extLst>
          </p:cNvPr>
          <p:cNvGrpSpPr/>
          <p:nvPr/>
        </p:nvGrpSpPr>
        <p:grpSpPr>
          <a:xfrm>
            <a:off x="-71832" y="150156"/>
            <a:ext cx="1011283" cy="5977052"/>
            <a:chOff x="-71832" y="150156"/>
            <a:chExt cx="1011283" cy="5977052"/>
          </a:xfrm>
        </p:grpSpPr>
        <p:grpSp>
          <p:nvGrpSpPr>
            <p:cNvPr id="30" name="グループ化 29">
              <a:extLst>
                <a:ext uri="{FF2B5EF4-FFF2-40B4-BE49-F238E27FC236}">
                  <a16:creationId xmlns:a16="http://schemas.microsoft.com/office/drawing/2014/main" id="{E6BB4A4E-1F89-4F0E-8627-FC3BF81532FC}"/>
                </a:ext>
              </a:extLst>
            </p:cNvPr>
            <p:cNvGrpSpPr/>
            <p:nvPr/>
          </p:nvGrpSpPr>
          <p:grpSpPr>
            <a:xfrm>
              <a:off x="-71832" y="150156"/>
              <a:ext cx="1011283" cy="5218718"/>
              <a:chOff x="-71832" y="150156"/>
              <a:chExt cx="1011283" cy="5218718"/>
            </a:xfrm>
          </p:grpSpPr>
          <p:sp>
            <p:nvSpPr>
              <p:cNvPr id="33" name="1 つの角を切り取った四角形 16">
                <a:extLst>
                  <a:ext uri="{FF2B5EF4-FFF2-40B4-BE49-F238E27FC236}">
                    <a16:creationId xmlns:a16="http://schemas.microsoft.com/office/drawing/2014/main" id="{6638E477-19BE-4A61-92C1-A27F379DC99A}"/>
                  </a:ext>
                </a:extLst>
              </p:cNvPr>
              <p:cNvSpPr/>
              <p:nvPr/>
            </p:nvSpPr>
            <p:spPr>
              <a:xfrm>
                <a:off x="0" y="150156"/>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sz="1500">
                  <a:latin typeface="Meiryo UI" panose="020B0604030504040204" pitchFamily="34" charset="-128"/>
                  <a:ea typeface="Meiryo UI" panose="020B0604030504040204" pitchFamily="34" charset="-128"/>
                </a:endParaRPr>
              </a:p>
            </p:txBody>
          </p:sp>
          <p:sp>
            <p:nvSpPr>
              <p:cNvPr id="34" name="1 つの角を切り取った四角形 17">
                <a:extLst>
                  <a:ext uri="{FF2B5EF4-FFF2-40B4-BE49-F238E27FC236}">
                    <a16:creationId xmlns:a16="http://schemas.microsoft.com/office/drawing/2014/main" id="{092633A9-41D0-40D8-B5B7-1D29F69AE45B}"/>
                  </a:ext>
                </a:extLst>
              </p:cNvPr>
              <p:cNvSpPr/>
              <p:nvPr/>
            </p:nvSpPr>
            <p:spPr>
              <a:xfrm>
                <a:off x="0" y="897212"/>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35" name="1 つの角を切り取った四角形 18">
                <a:extLst>
                  <a:ext uri="{FF2B5EF4-FFF2-40B4-BE49-F238E27FC236}">
                    <a16:creationId xmlns:a16="http://schemas.microsoft.com/office/drawing/2014/main" id="{E85896FC-EA4C-40AC-8DE2-C556987B5674}"/>
                  </a:ext>
                </a:extLst>
              </p:cNvPr>
              <p:cNvSpPr/>
              <p:nvPr/>
            </p:nvSpPr>
            <p:spPr>
              <a:xfrm>
                <a:off x="0" y="1644268"/>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endParaRPr kumimoji="1" lang="ja-JP" altLang="en-US" sz="1500">
                  <a:latin typeface="Meiryo UI" panose="020B0604030504040204" pitchFamily="34" charset="-128"/>
                  <a:ea typeface="Meiryo UI" panose="020B0604030504040204" pitchFamily="34" charset="-128"/>
                </a:endParaRPr>
              </a:p>
            </p:txBody>
          </p:sp>
          <p:sp>
            <p:nvSpPr>
              <p:cNvPr id="36" name="1 つの角を切り取った四角形 20">
                <a:extLst>
                  <a:ext uri="{FF2B5EF4-FFF2-40B4-BE49-F238E27FC236}">
                    <a16:creationId xmlns:a16="http://schemas.microsoft.com/office/drawing/2014/main" id="{100CE15E-AC8A-4318-832F-4CA865A1DAAA}"/>
                  </a:ext>
                </a:extLst>
              </p:cNvPr>
              <p:cNvSpPr/>
              <p:nvPr/>
            </p:nvSpPr>
            <p:spPr>
              <a:xfrm>
                <a:off x="0" y="2400192"/>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37" name="1 つの角を切り取った四角形 21">
                <a:extLst>
                  <a:ext uri="{FF2B5EF4-FFF2-40B4-BE49-F238E27FC236}">
                    <a16:creationId xmlns:a16="http://schemas.microsoft.com/office/drawing/2014/main" id="{2887A55F-EE9E-49BF-992E-1D5F23ED4E01}"/>
                  </a:ext>
                </a:extLst>
              </p:cNvPr>
              <p:cNvSpPr/>
              <p:nvPr/>
            </p:nvSpPr>
            <p:spPr>
              <a:xfrm>
                <a:off x="0" y="3156116"/>
                <a:ext cx="800100" cy="698500"/>
              </a:xfrm>
              <a:prstGeom prst="snip1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38" name="1 つの角を切り取った四角形 28">
                <a:extLst>
                  <a:ext uri="{FF2B5EF4-FFF2-40B4-BE49-F238E27FC236}">
                    <a16:creationId xmlns:a16="http://schemas.microsoft.com/office/drawing/2014/main" id="{BEEBC4BE-D30E-4B6F-8631-CEC04AAFD873}"/>
                  </a:ext>
                </a:extLst>
              </p:cNvPr>
              <p:cNvSpPr/>
              <p:nvPr/>
            </p:nvSpPr>
            <p:spPr>
              <a:xfrm>
                <a:off x="0" y="3912040"/>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en-US" altLang="ja-JP" dirty="0">
                  <a:latin typeface="Meiryo UI" panose="020B0604030504040204" pitchFamily="34" charset="-128"/>
                  <a:ea typeface="Meiryo UI" panose="020B0604030504040204" pitchFamily="34" charset="-128"/>
                </a:endParaRPr>
              </a:p>
            </p:txBody>
          </p:sp>
          <p:sp>
            <p:nvSpPr>
              <p:cNvPr id="39" name="1 つの角を切り取った四角形 29">
                <a:extLst>
                  <a:ext uri="{FF2B5EF4-FFF2-40B4-BE49-F238E27FC236}">
                    <a16:creationId xmlns:a16="http://schemas.microsoft.com/office/drawing/2014/main" id="{5FC83276-DA41-423F-A907-8C31987C132C}"/>
                  </a:ext>
                </a:extLst>
              </p:cNvPr>
              <p:cNvSpPr/>
              <p:nvPr/>
            </p:nvSpPr>
            <p:spPr>
              <a:xfrm>
                <a:off x="0" y="4670374"/>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40" name="テキスト ボックス 39">
                <a:extLst>
                  <a:ext uri="{FF2B5EF4-FFF2-40B4-BE49-F238E27FC236}">
                    <a16:creationId xmlns:a16="http://schemas.microsoft.com/office/drawing/2014/main" id="{B6CFB179-5E1A-4CDC-80D5-7CAE7B2D57D2}"/>
                  </a:ext>
                </a:extLst>
              </p:cNvPr>
              <p:cNvSpPr txBox="1"/>
              <p:nvPr/>
            </p:nvSpPr>
            <p:spPr>
              <a:xfrm>
                <a:off x="-69741" y="242251"/>
                <a:ext cx="80010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１章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紹介</a:t>
                </a:r>
              </a:p>
            </p:txBody>
          </p:sp>
          <p:sp>
            <p:nvSpPr>
              <p:cNvPr id="41" name="テキスト ボックス 40">
                <a:extLst>
                  <a:ext uri="{FF2B5EF4-FFF2-40B4-BE49-F238E27FC236}">
                    <a16:creationId xmlns:a16="http://schemas.microsoft.com/office/drawing/2014/main" id="{13E70253-DFC3-41F5-9738-97C648FC07A1}"/>
                  </a:ext>
                </a:extLst>
              </p:cNvPr>
              <p:cNvSpPr txBox="1"/>
              <p:nvPr/>
            </p:nvSpPr>
            <p:spPr>
              <a:xfrm>
                <a:off x="-71832" y="978331"/>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２章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問題提起</a:t>
                </a:r>
              </a:p>
            </p:txBody>
          </p:sp>
          <p:sp>
            <p:nvSpPr>
              <p:cNvPr id="42" name="テキスト ボックス 41">
                <a:extLst>
                  <a:ext uri="{FF2B5EF4-FFF2-40B4-BE49-F238E27FC236}">
                    <a16:creationId xmlns:a16="http://schemas.microsoft.com/office/drawing/2014/main" id="{611E6C4E-9DDB-4C0F-AE37-03055BB38C90}"/>
                  </a:ext>
                </a:extLst>
              </p:cNvPr>
              <p:cNvSpPr txBox="1"/>
              <p:nvPr/>
            </p:nvSpPr>
            <p:spPr>
              <a:xfrm>
                <a:off x="-45389" y="1734255"/>
                <a:ext cx="98484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３章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en-US" altLang="ja-JP" sz="1500" dirty="0">
                    <a:solidFill>
                      <a:schemeClr val="bg1"/>
                    </a:solidFill>
                    <a:latin typeface="Meiryo UI" panose="020B0604030504040204" pitchFamily="34" charset="-128"/>
                    <a:ea typeface="Meiryo UI" panose="020B0604030504040204" pitchFamily="34" charset="-128"/>
                  </a:rPr>
                  <a:t>SA</a:t>
                </a:r>
                <a:r>
                  <a:rPr kumimoji="1" lang="ja-JP" altLang="en-US" sz="1500" dirty="0">
                    <a:solidFill>
                      <a:schemeClr val="bg1"/>
                    </a:solidFill>
                    <a:latin typeface="Meiryo UI" panose="020B0604030504040204" pitchFamily="34" charset="-128"/>
                    <a:ea typeface="Meiryo UI" panose="020B0604030504040204" pitchFamily="34" charset="-128"/>
                  </a:rPr>
                  <a:t>定義</a:t>
                </a:r>
              </a:p>
            </p:txBody>
          </p:sp>
          <p:sp>
            <p:nvSpPr>
              <p:cNvPr id="43" name="テキスト ボックス 42">
                <a:extLst>
                  <a:ext uri="{FF2B5EF4-FFF2-40B4-BE49-F238E27FC236}">
                    <a16:creationId xmlns:a16="http://schemas.microsoft.com/office/drawing/2014/main" id="{C7A72C64-1CC4-40B0-BB94-F50FE9AEE034}"/>
                  </a:ext>
                </a:extLst>
              </p:cNvPr>
              <p:cNvSpPr txBox="1"/>
              <p:nvPr/>
            </p:nvSpPr>
            <p:spPr>
              <a:xfrm>
                <a:off x="-45389" y="2518147"/>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４章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検証</a:t>
                </a:r>
              </a:p>
            </p:txBody>
          </p:sp>
          <p:sp>
            <p:nvSpPr>
              <p:cNvPr id="44" name="テキスト ボックス 43">
                <a:extLst>
                  <a:ext uri="{FF2B5EF4-FFF2-40B4-BE49-F238E27FC236}">
                    <a16:creationId xmlns:a16="http://schemas.microsoft.com/office/drawing/2014/main" id="{98E5A4F0-00FE-4B57-B4F2-8FCC82B99C02}"/>
                  </a:ext>
                </a:extLst>
              </p:cNvPr>
              <p:cNvSpPr txBox="1"/>
              <p:nvPr/>
            </p:nvSpPr>
            <p:spPr>
              <a:xfrm>
                <a:off x="-71832" y="3243441"/>
                <a:ext cx="98484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５章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考察</a:t>
                </a:r>
              </a:p>
            </p:txBody>
          </p:sp>
          <p:sp>
            <p:nvSpPr>
              <p:cNvPr id="45" name="テキスト ボックス 44">
                <a:extLst>
                  <a:ext uri="{FF2B5EF4-FFF2-40B4-BE49-F238E27FC236}">
                    <a16:creationId xmlns:a16="http://schemas.microsoft.com/office/drawing/2014/main" id="{C7688FD0-9EE9-4AF5-8914-73E2A4B3E0B2}"/>
                  </a:ext>
                </a:extLst>
              </p:cNvPr>
              <p:cNvSpPr txBox="1"/>
              <p:nvPr/>
            </p:nvSpPr>
            <p:spPr>
              <a:xfrm>
                <a:off x="-45389" y="3993706"/>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６章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課題</a:t>
                </a:r>
              </a:p>
            </p:txBody>
          </p:sp>
          <p:sp>
            <p:nvSpPr>
              <p:cNvPr id="46" name="テキスト ボックス 45">
                <a:extLst>
                  <a:ext uri="{FF2B5EF4-FFF2-40B4-BE49-F238E27FC236}">
                    <a16:creationId xmlns:a16="http://schemas.microsoft.com/office/drawing/2014/main" id="{F83B511C-3BB1-42B8-A2C3-C3D4566990BD}"/>
                  </a:ext>
                </a:extLst>
              </p:cNvPr>
              <p:cNvSpPr txBox="1"/>
              <p:nvPr/>
            </p:nvSpPr>
            <p:spPr>
              <a:xfrm>
                <a:off x="-45389" y="4752627"/>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７章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展望</a:t>
                </a:r>
              </a:p>
            </p:txBody>
          </p:sp>
        </p:grpSp>
        <p:sp>
          <p:nvSpPr>
            <p:cNvPr id="31" name="1 つの角を切り取った四角形 29">
              <a:extLst>
                <a:ext uri="{FF2B5EF4-FFF2-40B4-BE49-F238E27FC236}">
                  <a16:creationId xmlns:a16="http://schemas.microsoft.com/office/drawing/2014/main" id="{6A5DE68F-5534-4891-A07E-91C3428236C3}"/>
                </a:ext>
              </a:extLst>
            </p:cNvPr>
            <p:cNvSpPr/>
            <p:nvPr/>
          </p:nvSpPr>
          <p:spPr>
            <a:xfrm>
              <a:off x="0" y="5428708"/>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32" name="テキスト ボックス 31">
              <a:extLst>
                <a:ext uri="{FF2B5EF4-FFF2-40B4-BE49-F238E27FC236}">
                  <a16:creationId xmlns:a16="http://schemas.microsoft.com/office/drawing/2014/main" id="{7ADE19F0-175A-4C73-88AC-AE572956EDCF}"/>
                </a:ext>
              </a:extLst>
            </p:cNvPr>
            <p:cNvSpPr txBox="1"/>
            <p:nvPr/>
          </p:nvSpPr>
          <p:spPr>
            <a:xfrm>
              <a:off x="-45389" y="5510961"/>
              <a:ext cx="984840" cy="553998"/>
            </a:xfrm>
            <a:prstGeom prst="rect">
              <a:avLst/>
            </a:prstGeom>
            <a:noFill/>
          </p:spPr>
          <p:txBody>
            <a:bodyPr wrap="square" rtlCol="0">
              <a:spAutoFit/>
            </a:bodyPr>
            <a:lstStyle/>
            <a:p>
              <a:r>
                <a:rPr kumimoji="1" lang="en-US" altLang="ja-JP" sz="1500" dirty="0">
                  <a:solidFill>
                    <a:schemeClr val="bg1"/>
                  </a:solidFill>
                  <a:latin typeface="Meiryo UI" panose="020B0604030504040204" pitchFamily="34" charset="-128"/>
                  <a:ea typeface="Meiryo UI" panose="020B0604030504040204" pitchFamily="34" charset="-128"/>
                </a:rPr>
                <a:t>8</a:t>
              </a:r>
              <a:r>
                <a:rPr kumimoji="1" lang="ja-JP" altLang="en-US" sz="1500" dirty="0">
                  <a:solidFill>
                    <a:schemeClr val="bg1"/>
                  </a:solidFill>
                  <a:latin typeface="Meiryo UI" panose="020B0604030504040204" pitchFamily="34" charset="-128"/>
                  <a:ea typeface="Meiryo UI" panose="020B0604030504040204" pitchFamily="34" charset="-128"/>
                </a:rPr>
                <a:t>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総括</a:t>
              </a:r>
            </a:p>
          </p:txBody>
        </p: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82"/>
        <p:cNvGrpSpPr/>
        <p:nvPr/>
      </p:nvGrpSpPr>
      <p:grpSpPr>
        <a:xfrm>
          <a:off x="0" y="0"/>
          <a:ext cx="0" cy="0"/>
          <a:chOff x="0" y="0"/>
          <a:chExt cx="0" cy="0"/>
        </a:xfrm>
      </p:grpSpPr>
      <p:sp>
        <p:nvSpPr>
          <p:cNvPr id="584" name="Google Shape;584;p14"/>
          <p:cNvSpPr txBox="1"/>
          <p:nvPr/>
        </p:nvSpPr>
        <p:spPr>
          <a:xfrm>
            <a:off x="848600" y="1105175"/>
            <a:ext cx="8295300" cy="3000000"/>
          </a:xfrm>
          <a:prstGeom prst="rect">
            <a:avLst/>
          </a:prstGeom>
          <a:noFill/>
          <a:ln>
            <a:noFill/>
          </a:ln>
        </p:spPr>
        <p:txBody>
          <a:bodyPr spcFirstLastPara="1" wrap="square" lIns="91425" tIns="91425" rIns="91425" bIns="91425" anchor="t" anchorCtr="0">
            <a:noAutofit/>
          </a:bodyPr>
          <a:lstStyle/>
          <a:p>
            <a:pPr marL="0" marR="0" lvl="0" indent="0" algn="l" rtl="0">
              <a:lnSpc>
                <a:spcPct val="88888"/>
              </a:lnSpc>
              <a:spcBef>
                <a:spcPts val="1600"/>
              </a:spcBef>
              <a:spcAft>
                <a:spcPts val="0"/>
              </a:spcAft>
              <a:buClr>
                <a:schemeClr val="dk1"/>
              </a:buClr>
              <a:buSzPts val="2500"/>
              <a:buFont typeface="Meiryo"/>
              <a:buNone/>
            </a:pPr>
            <a:r>
              <a:rPr lang="en-US" sz="2500" dirty="0">
                <a:solidFill>
                  <a:schemeClr val="dk1"/>
                </a:solidFill>
                <a:latin typeface="Meiryo"/>
                <a:ea typeface="Meiryo"/>
                <a:cs typeface="Meiryo"/>
                <a:sym typeface="Meiryo"/>
              </a:rPr>
              <a:t>　【</a:t>
            </a:r>
            <a:r>
              <a:rPr lang="en-US" sz="2500" dirty="0" err="1">
                <a:solidFill>
                  <a:schemeClr val="dk1"/>
                </a:solidFill>
                <a:latin typeface="Meiryo"/>
                <a:ea typeface="Meiryo"/>
                <a:cs typeface="Meiryo"/>
                <a:sym typeface="Meiryo"/>
              </a:rPr>
              <a:t>Lambdaランタイム</a:t>
            </a:r>
            <a:r>
              <a:rPr lang="en-US" sz="2500" dirty="0">
                <a:solidFill>
                  <a:schemeClr val="dk1"/>
                </a:solidFill>
                <a:latin typeface="Meiryo"/>
                <a:ea typeface="Meiryo"/>
                <a:cs typeface="Meiryo"/>
                <a:sym typeface="Meiryo"/>
              </a:rPr>
              <a:t>】</a:t>
            </a:r>
            <a:endParaRPr sz="2100" dirty="0">
              <a:solidFill>
                <a:schemeClr val="dk1"/>
              </a:solidFill>
              <a:latin typeface="Calibri"/>
              <a:ea typeface="Calibri"/>
              <a:cs typeface="Calibri"/>
              <a:sym typeface="Calibri"/>
            </a:endParaRPr>
          </a:p>
        </p:txBody>
      </p:sp>
      <p:pic>
        <p:nvPicPr>
          <p:cNvPr id="585" name="Google Shape;585;p14"/>
          <p:cNvPicPr preferRelativeResize="0"/>
          <p:nvPr/>
        </p:nvPicPr>
        <p:blipFill rotWithShape="1">
          <a:blip r:embed="rId3">
            <a:alphaModFix/>
          </a:blip>
          <a:srcRect/>
          <a:stretch/>
        </p:blipFill>
        <p:spPr>
          <a:xfrm>
            <a:off x="1406200" y="2424281"/>
            <a:ext cx="1835876" cy="1098500"/>
          </a:xfrm>
          <a:prstGeom prst="rect">
            <a:avLst/>
          </a:prstGeom>
          <a:noFill/>
          <a:ln>
            <a:noFill/>
          </a:ln>
        </p:spPr>
      </p:pic>
      <p:pic>
        <p:nvPicPr>
          <p:cNvPr id="586" name="Google Shape;586;p14"/>
          <p:cNvPicPr preferRelativeResize="0"/>
          <p:nvPr/>
        </p:nvPicPr>
        <p:blipFill rotWithShape="1">
          <a:blip r:embed="rId4">
            <a:alphaModFix/>
          </a:blip>
          <a:srcRect/>
          <a:stretch/>
        </p:blipFill>
        <p:spPr>
          <a:xfrm>
            <a:off x="3542575" y="2570256"/>
            <a:ext cx="3187650" cy="795250"/>
          </a:xfrm>
          <a:prstGeom prst="rect">
            <a:avLst/>
          </a:prstGeom>
          <a:noFill/>
          <a:ln>
            <a:noFill/>
          </a:ln>
        </p:spPr>
      </p:pic>
      <p:pic>
        <p:nvPicPr>
          <p:cNvPr id="587" name="Google Shape;587;p14"/>
          <p:cNvPicPr preferRelativeResize="0"/>
          <p:nvPr/>
        </p:nvPicPr>
        <p:blipFill rotWithShape="1">
          <a:blip r:embed="rId5">
            <a:alphaModFix/>
          </a:blip>
          <a:srcRect/>
          <a:stretch/>
        </p:blipFill>
        <p:spPr>
          <a:xfrm>
            <a:off x="7164783" y="2136229"/>
            <a:ext cx="1239647" cy="1356485"/>
          </a:xfrm>
          <a:prstGeom prst="rect">
            <a:avLst/>
          </a:prstGeom>
          <a:noFill/>
          <a:ln>
            <a:noFill/>
          </a:ln>
        </p:spPr>
      </p:pic>
      <p:pic>
        <p:nvPicPr>
          <p:cNvPr id="588" name="Google Shape;588;p14"/>
          <p:cNvPicPr preferRelativeResize="0"/>
          <p:nvPr/>
        </p:nvPicPr>
        <p:blipFill rotWithShape="1">
          <a:blip r:embed="rId6">
            <a:alphaModFix/>
          </a:blip>
          <a:srcRect/>
          <a:stretch/>
        </p:blipFill>
        <p:spPr>
          <a:xfrm>
            <a:off x="1282450" y="3853229"/>
            <a:ext cx="2490517" cy="1234150"/>
          </a:xfrm>
          <a:prstGeom prst="rect">
            <a:avLst/>
          </a:prstGeom>
          <a:noFill/>
          <a:ln>
            <a:noFill/>
          </a:ln>
        </p:spPr>
      </p:pic>
      <p:pic>
        <p:nvPicPr>
          <p:cNvPr id="589" name="Google Shape;589;p14"/>
          <p:cNvPicPr preferRelativeResize="0"/>
          <p:nvPr/>
        </p:nvPicPr>
        <p:blipFill rotWithShape="1">
          <a:blip r:embed="rId7">
            <a:alphaModFix/>
          </a:blip>
          <a:srcRect/>
          <a:stretch/>
        </p:blipFill>
        <p:spPr>
          <a:xfrm>
            <a:off x="4107225" y="4081829"/>
            <a:ext cx="2363200" cy="1049100"/>
          </a:xfrm>
          <a:prstGeom prst="rect">
            <a:avLst/>
          </a:prstGeom>
          <a:noFill/>
          <a:ln>
            <a:noFill/>
          </a:ln>
        </p:spPr>
      </p:pic>
      <p:pic>
        <p:nvPicPr>
          <p:cNvPr id="590" name="Google Shape;590;p14"/>
          <p:cNvPicPr preferRelativeResize="0"/>
          <p:nvPr/>
        </p:nvPicPr>
        <p:blipFill rotWithShape="1">
          <a:blip r:embed="rId8">
            <a:alphaModFix/>
          </a:blip>
          <a:srcRect/>
          <a:stretch/>
        </p:blipFill>
        <p:spPr>
          <a:xfrm>
            <a:off x="7084700" y="3947819"/>
            <a:ext cx="1423925" cy="1356485"/>
          </a:xfrm>
          <a:prstGeom prst="rect">
            <a:avLst/>
          </a:prstGeom>
          <a:noFill/>
          <a:ln>
            <a:noFill/>
          </a:ln>
        </p:spPr>
      </p:pic>
      <p:sp>
        <p:nvSpPr>
          <p:cNvPr id="591" name="Google Shape;591;p14"/>
          <p:cNvSpPr txBox="1"/>
          <p:nvPr/>
        </p:nvSpPr>
        <p:spPr>
          <a:xfrm>
            <a:off x="848600" y="5523091"/>
            <a:ext cx="8295300" cy="841500"/>
          </a:xfrm>
          <a:prstGeom prst="rect">
            <a:avLst/>
          </a:prstGeom>
          <a:noFill/>
          <a:ln>
            <a:noFill/>
          </a:ln>
        </p:spPr>
        <p:txBody>
          <a:bodyPr spcFirstLastPara="1" wrap="square" lIns="91425" tIns="91425" rIns="91425" bIns="91425" anchor="t" anchorCtr="0">
            <a:noAutofit/>
          </a:bodyPr>
          <a:lstStyle/>
          <a:p>
            <a:pPr marL="0" marR="0" lvl="0" indent="0" algn="l" rtl="0">
              <a:lnSpc>
                <a:spcPct val="88888"/>
              </a:lnSpc>
              <a:spcBef>
                <a:spcPts val="1600"/>
              </a:spcBef>
              <a:spcAft>
                <a:spcPts val="0"/>
              </a:spcAft>
              <a:buClr>
                <a:schemeClr val="dk1"/>
              </a:buClr>
              <a:buSzPts val="2500"/>
              <a:buFont typeface="Meiryo"/>
              <a:buNone/>
            </a:pPr>
            <a:r>
              <a:rPr lang="en-US" sz="2500">
                <a:solidFill>
                  <a:schemeClr val="dk1"/>
                </a:solidFill>
                <a:latin typeface="Meiryo"/>
                <a:ea typeface="Meiryo"/>
                <a:cs typeface="Meiryo"/>
                <a:sym typeface="Meiryo"/>
              </a:rPr>
              <a:t>　　＋カスタムランタイム</a:t>
            </a:r>
            <a:endParaRPr sz="2100">
              <a:solidFill>
                <a:schemeClr val="dk1"/>
              </a:solidFill>
              <a:latin typeface="Calibri"/>
              <a:ea typeface="Calibri"/>
              <a:cs typeface="Calibri"/>
              <a:sym typeface="Calibri"/>
            </a:endParaRPr>
          </a:p>
        </p:txBody>
      </p:sp>
      <p:grpSp>
        <p:nvGrpSpPr>
          <p:cNvPr id="33" name="グループ化 32">
            <a:extLst>
              <a:ext uri="{FF2B5EF4-FFF2-40B4-BE49-F238E27FC236}">
                <a16:creationId xmlns:a16="http://schemas.microsoft.com/office/drawing/2014/main" id="{1D9FF507-8F46-47F8-A765-C91B5724D47F}"/>
              </a:ext>
            </a:extLst>
          </p:cNvPr>
          <p:cNvGrpSpPr/>
          <p:nvPr/>
        </p:nvGrpSpPr>
        <p:grpSpPr>
          <a:xfrm>
            <a:off x="-71832" y="150156"/>
            <a:ext cx="1011283" cy="5977052"/>
            <a:chOff x="-71832" y="150156"/>
            <a:chExt cx="1011283" cy="5977052"/>
          </a:xfrm>
        </p:grpSpPr>
        <p:grpSp>
          <p:nvGrpSpPr>
            <p:cNvPr id="34" name="グループ化 33">
              <a:extLst>
                <a:ext uri="{FF2B5EF4-FFF2-40B4-BE49-F238E27FC236}">
                  <a16:creationId xmlns:a16="http://schemas.microsoft.com/office/drawing/2014/main" id="{FF1374D0-61C2-4BC8-80C7-9FC6B6949EE4}"/>
                </a:ext>
              </a:extLst>
            </p:cNvPr>
            <p:cNvGrpSpPr/>
            <p:nvPr/>
          </p:nvGrpSpPr>
          <p:grpSpPr>
            <a:xfrm>
              <a:off x="-71832" y="150156"/>
              <a:ext cx="1011283" cy="5218718"/>
              <a:chOff x="-71832" y="150156"/>
              <a:chExt cx="1011283" cy="5218718"/>
            </a:xfrm>
          </p:grpSpPr>
          <p:sp>
            <p:nvSpPr>
              <p:cNvPr id="37" name="1 つの角を切り取った四角形 16">
                <a:extLst>
                  <a:ext uri="{FF2B5EF4-FFF2-40B4-BE49-F238E27FC236}">
                    <a16:creationId xmlns:a16="http://schemas.microsoft.com/office/drawing/2014/main" id="{F82F75DE-2D1E-4F29-A857-B0C9BC00B9E6}"/>
                  </a:ext>
                </a:extLst>
              </p:cNvPr>
              <p:cNvSpPr/>
              <p:nvPr/>
            </p:nvSpPr>
            <p:spPr>
              <a:xfrm>
                <a:off x="0" y="150156"/>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sz="1500">
                  <a:latin typeface="Meiryo UI" panose="020B0604030504040204" pitchFamily="34" charset="-128"/>
                  <a:ea typeface="Meiryo UI" panose="020B0604030504040204" pitchFamily="34" charset="-128"/>
                </a:endParaRPr>
              </a:p>
            </p:txBody>
          </p:sp>
          <p:sp>
            <p:nvSpPr>
              <p:cNvPr id="38" name="1 つの角を切り取った四角形 17">
                <a:extLst>
                  <a:ext uri="{FF2B5EF4-FFF2-40B4-BE49-F238E27FC236}">
                    <a16:creationId xmlns:a16="http://schemas.microsoft.com/office/drawing/2014/main" id="{4B18C3C5-D8A2-4E5B-A596-47E08EDC3BAF}"/>
                  </a:ext>
                </a:extLst>
              </p:cNvPr>
              <p:cNvSpPr/>
              <p:nvPr/>
            </p:nvSpPr>
            <p:spPr>
              <a:xfrm>
                <a:off x="0" y="897212"/>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39" name="1 つの角を切り取った四角形 18">
                <a:extLst>
                  <a:ext uri="{FF2B5EF4-FFF2-40B4-BE49-F238E27FC236}">
                    <a16:creationId xmlns:a16="http://schemas.microsoft.com/office/drawing/2014/main" id="{72B7E916-3C82-42A1-8D38-7AE7DF186A83}"/>
                  </a:ext>
                </a:extLst>
              </p:cNvPr>
              <p:cNvSpPr/>
              <p:nvPr/>
            </p:nvSpPr>
            <p:spPr>
              <a:xfrm>
                <a:off x="0" y="1644268"/>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endParaRPr kumimoji="1" lang="ja-JP" altLang="en-US" sz="1500">
                  <a:latin typeface="Meiryo UI" panose="020B0604030504040204" pitchFamily="34" charset="-128"/>
                  <a:ea typeface="Meiryo UI" panose="020B0604030504040204" pitchFamily="34" charset="-128"/>
                </a:endParaRPr>
              </a:p>
            </p:txBody>
          </p:sp>
          <p:sp>
            <p:nvSpPr>
              <p:cNvPr id="40" name="1 つの角を切り取った四角形 20">
                <a:extLst>
                  <a:ext uri="{FF2B5EF4-FFF2-40B4-BE49-F238E27FC236}">
                    <a16:creationId xmlns:a16="http://schemas.microsoft.com/office/drawing/2014/main" id="{1B2B3C1C-314B-436B-AE3A-8CC432CC78A0}"/>
                  </a:ext>
                </a:extLst>
              </p:cNvPr>
              <p:cNvSpPr/>
              <p:nvPr/>
            </p:nvSpPr>
            <p:spPr>
              <a:xfrm>
                <a:off x="0" y="2400192"/>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41" name="1 つの角を切り取った四角形 21">
                <a:extLst>
                  <a:ext uri="{FF2B5EF4-FFF2-40B4-BE49-F238E27FC236}">
                    <a16:creationId xmlns:a16="http://schemas.microsoft.com/office/drawing/2014/main" id="{DC5D5B58-DC8A-4C37-BEC0-3EC92C390AE2}"/>
                  </a:ext>
                </a:extLst>
              </p:cNvPr>
              <p:cNvSpPr/>
              <p:nvPr/>
            </p:nvSpPr>
            <p:spPr>
              <a:xfrm>
                <a:off x="0" y="3156116"/>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42" name="1 つの角を切り取った四角形 28">
                <a:extLst>
                  <a:ext uri="{FF2B5EF4-FFF2-40B4-BE49-F238E27FC236}">
                    <a16:creationId xmlns:a16="http://schemas.microsoft.com/office/drawing/2014/main" id="{8F936ED8-FECF-4016-A3D0-F6B4AC0316DB}"/>
                  </a:ext>
                </a:extLst>
              </p:cNvPr>
              <p:cNvSpPr/>
              <p:nvPr/>
            </p:nvSpPr>
            <p:spPr>
              <a:xfrm>
                <a:off x="0" y="3912040"/>
                <a:ext cx="800100" cy="698500"/>
              </a:xfrm>
              <a:prstGeom prst="snip1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en-US" altLang="ja-JP" dirty="0">
                  <a:latin typeface="Meiryo UI" panose="020B0604030504040204" pitchFamily="34" charset="-128"/>
                  <a:ea typeface="Meiryo UI" panose="020B0604030504040204" pitchFamily="34" charset="-128"/>
                </a:endParaRPr>
              </a:p>
            </p:txBody>
          </p:sp>
          <p:sp>
            <p:nvSpPr>
              <p:cNvPr id="43" name="1 つの角を切り取った四角形 29">
                <a:extLst>
                  <a:ext uri="{FF2B5EF4-FFF2-40B4-BE49-F238E27FC236}">
                    <a16:creationId xmlns:a16="http://schemas.microsoft.com/office/drawing/2014/main" id="{D7BD88B6-2B1C-4804-B158-49DC86B31DA5}"/>
                  </a:ext>
                </a:extLst>
              </p:cNvPr>
              <p:cNvSpPr/>
              <p:nvPr/>
            </p:nvSpPr>
            <p:spPr>
              <a:xfrm>
                <a:off x="0" y="4670374"/>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44" name="テキスト ボックス 43">
                <a:extLst>
                  <a:ext uri="{FF2B5EF4-FFF2-40B4-BE49-F238E27FC236}">
                    <a16:creationId xmlns:a16="http://schemas.microsoft.com/office/drawing/2014/main" id="{499E993C-BCA7-4CE4-8F2D-708497EE908C}"/>
                  </a:ext>
                </a:extLst>
              </p:cNvPr>
              <p:cNvSpPr txBox="1"/>
              <p:nvPr/>
            </p:nvSpPr>
            <p:spPr>
              <a:xfrm>
                <a:off x="-69741" y="242251"/>
                <a:ext cx="80010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１章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紹介</a:t>
                </a:r>
              </a:p>
            </p:txBody>
          </p:sp>
          <p:sp>
            <p:nvSpPr>
              <p:cNvPr id="45" name="テキスト ボックス 44">
                <a:extLst>
                  <a:ext uri="{FF2B5EF4-FFF2-40B4-BE49-F238E27FC236}">
                    <a16:creationId xmlns:a16="http://schemas.microsoft.com/office/drawing/2014/main" id="{86D6E28A-A8FD-4FF1-A6C8-4310EA8C3FBE}"/>
                  </a:ext>
                </a:extLst>
              </p:cNvPr>
              <p:cNvSpPr txBox="1"/>
              <p:nvPr/>
            </p:nvSpPr>
            <p:spPr>
              <a:xfrm>
                <a:off x="-71832" y="978331"/>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２章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問題提起</a:t>
                </a:r>
              </a:p>
            </p:txBody>
          </p:sp>
          <p:sp>
            <p:nvSpPr>
              <p:cNvPr id="46" name="テキスト ボックス 45">
                <a:extLst>
                  <a:ext uri="{FF2B5EF4-FFF2-40B4-BE49-F238E27FC236}">
                    <a16:creationId xmlns:a16="http://schemas.microsoft.com/office/drawing/2014/main" id="{BADA31FC-C2F9-4F01-8EE7-2A42DFC63165}"/>
                  </a:ext>
                </a:extLst>
              </p:cNvPr>
              <p:cNvSpPr txBox="1"/>
              <p:nvPr/>
            </p:nvSpPr>
            <p:spPr>
              <a:xfrm>
                <a:off x="-45389" y="1734255"/>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３章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en-US" altLang="ja-JP" sz="1500" dirty="0">
                    <a:solidFill>
                      <a:schemeClr val="bg1"/>
                    </a:solidFill>
                    <a:latin typeface="Meiryo UI" panose="020B0604030504040204" pitchFamily="34" charset="-128"/>
                    <a:ea typeface="Meiryo UI" panose="020B0604030504040204" pitchFamily="34" charset="-128"/>
                  </a:rPr>
                  <a:t>SA</a:t>
                </a:r>
                <a:r>
                  <a:rPr kumimoji="1" lang="ja-JP" altLang="en-US" sz="1500">
                    <a:solidFill>
                      <a:schemeClr val="bg1"/>
                    </a:solidFill>
                    <a:latin typeface="Meiryo UI" panose="020B0604030504040204" pitchFamily="34" charset="-128"/>
                    <a:ea typeface="Meiryo UI" panose="020B0604030504040204" pitchFamily="34" charset="-128"/>
                  </a:rPr>
                  <a:t>定義</a:t>
                </a:r>
              </a:p>
            </p:txBody>
          </p:sp>
          <p:sp>
            <p:nvSpPr>
              <p:cNvPr id="47" name="テキスト ボックス 46">
                <a:extLst>
                  <a:ext uri="{FF2B5EF4-FFF2-40B4-BE49-F238E27FC236}">
                    <a16:creationId xmlns:a16="http://schemas.microsoft.com/office/drawing/2014/main" id="{6D590A68-7667-49E4-976C-B10DD2E96502}"/>
                  </a:ext>
                </a:extLst>
              </p:cNvPr>
              <p:cNvSpPr txBox="1"/>
              <p:nvPr/>
            </p:nvSpPr>
            <p:spPr>
              <a:xfrm>
                <a:off x="-45389" y="2518147"/>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４章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検証</a:t>
                </a:r>
              </a:p>
            </p:txBody>
          </p:sp>
          <p:sp>
            <p:nvSpPr>
              <p:cNvPr id="48" name="テキスト ボックス 47">
                <a:extLst>
                  <a:ext uri="{FF2B5EF4-FFF2-40B4-BE49-F238E27FC236}">
                    <a16:creationId xmlns:a16="http://schemas.microsoft.com/office/drawing/2014/main" id="{9CD2A917-DFF1-4779-9F3D-CC57DDFE508A}"/>
                  </a:ext>
                </a:extLst>
              </p:cNvPr>
              <p:cNvSpPr txBox="1"/>
              <p:nvPr/>
            </p:nvSpPr>
            <p:spPr>
              <a:xfrm>
                <a:off x="-71832" y="3243441"/>
                <a:ext cx="98484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５章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考察</a:t>
                </a:r>
              </a:p>
            </p:txBody>
          </p:sp>
          <p:sp>
            <p:nvSpPr>
              <p:cNvPr id="49" name="テキスト ボックス 48">
                <a:extLst>
                  <a:ext uri="{FF2B5EF4-FFF2-40B4-BE49-F238E27FC236}">
                    <a16:creationId xmlns:a16="http://schemas.microsoft.com/office/drawing/2014/main" id="{FCCB1BDE-3B84-4371-A0D2-6A82E75248EF}"/>
                  </a:ext>
                </a:extLst>
              </p:cNvPr>
              <p:cNvSpPr txBox="1"/>
              <p:nvPr/>
            </p:nvSpPr>
            <p:spPr>
              <a:xfrm>
                <a:off x="-45389" y="3993706"/>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６章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課題</a:t>
                </a:r>
              </a:p>
            </p:txBody>
          </p:sp>
          <p:sp>
            <p:nvSpPr>
              <p:cNvPr id="50" name="テキスト ボックス 49">
                <a:extLst>
                  <a:ext uri="{FF2B5EF4-FFF2-40B4-BE49-F238E27FC236}">
                    <a16:creationId xmlns:a16="http://schemas.microsoft.com/office/drawing/2014/main" id="{C1206305-1988-4AF2-9AE3-6738354814D7}"/>
                  </a:ext>
                </a:extLst>
              </p:cNvPr>
              <p:cNvSpPr txBox="1"/>
              <p:nvPr/>
            </p:nvSpPr>
            <p:spPr>
              <a:xfrm>
                <a:off x="-45389" y="4752627"/>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７章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展望</a:t>
                </a:r>
              </a:p>
            </p:txBody>
          </p:sp>
        </p:grpSp>
        <p:sp>
          <p:nvSpPr>
            <p:cNvPr id="35" name="1 つの角を切り取った四角形 29">
              <a:extLst>
                <a:ext uri="{FF2B5EF4-FFF2-40B4-BE49-F238E27FC236}">
                  <a16:creationId xmlns:a16="http://schemas.microsoft.com/office/drawing/2014/main" id="{537F25B2-692E-467B-8A8A-3FF9F67305B4}"/>
                </a:ext>
              </a:extLst>
            </p:cNvPr>
            <p:cNvSpPr/>
            <p:nvPr/>
          </p:nvSpPr>
          <p:spPr>
            <a:xfrm>
              <a:off x="0" y="5428708"/>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36" name="テキスト ボックス 35">
              <a:extLst>
                <a:ext uri="{FF2B5EF4-FFF2-40B4-BE49-F238E27FC236}">
                  <a16:creationId xmlns:a16="http://schemas.microsoft.com/office/drawing/2014/main" id="{55D1C6DD-8FDF-45D7-9E7B-AE872344061A}"/>
                </a:ext>
              </a:extLst>
            </p:cNvPr>
            <p:cNvSpPr txBox="1"/>
            <p:nvPr/>
          </p:nvSpPr>
          <p:spPr>
            <a:xfrm>
              <a:off x="-45389" y="5510961"/>
              <a:ext cx="984840" cy="553998"/>
            </a:xfrm>
            <a:prstGeom prst="rect">
              <a:avLst/>
            </a:prstGeom>
            <a:noFill/>
          </p:spPr>
          <p:txBody>
            <a:bodyPr wrap="square" rtlCol="0">
              <a:spAutoFit/>
            </a:bodyPr>
            <a:lstStyle/>
            <a:p>
              <a:r>
                <a:rPr kumimoji="1" lang="en-US" altLang="ja-JP" sz="1500" dirty="0">
                  <a:solidFill>
                    <a:schemeClr val="bg1"/>
                  </a:solidFill>
                  <a:latin typeface="Meiryo UI" panose="020B0604030504040204" pitchFamily="34" charset="-128"/>
                  <a:ea typeface="Meiryo UI" panose="020B0604030504040204" pitchFamily="34" charset="-128"/>
                </a:rPr>
                <a:t>8</a:t>
              </a:r>
              <a:r>
                <a:rPr kumimoji="1" lang="ja-JP" altLang="en-US" sz="1500" dirty="0">
                  <a:solidFill>
                    <a:schemeClr val="bg1"/>
                  </a:solidFill>
                  <a:latin typeface="Meiryo UI" panose="020B0604030504040204" pitchFamily="34" charset="-128"/>
                  <a:ea typeface="Meiryo UI" panose="020B0604030504040204" pitchFamily="34" charset="-128"/>
                </a:rPr>
                <a:t>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総括</a:t>
              </a:r>
            </a:p>
          </p:txBody>
        </p:sp>
      </p:grpSp>
      <p:sp>
        <p:nvSpPr>
          <p:cNvPr id="51" name="タイトル 2">
            <a:extLst>
              <a:ext uri="{FF2B5EF4-FFF2-40B4-BE49-F238E27FC236}">
                <a16:creationId xmlns:a16="http://schemas.microsoft.com/office/drawing/2014/main" id="{16643D6D-3FC8-49AD-9689-1BD2D868B9F6}"/>
              </a:ext>
            </a:extLst>
          </p:cNvPr>
          <p:cNvSpPr txBox="1">
            <a:spLocks/>
          </p:cNvSpPr>
          <p:nvPr/>
        </p:nvSpPr>
        <p:spPr>
          <a:xfrm>
            <a:off x="1003321" y="235457"/>
            <a:ext cx="7600777" cy="610282"/>
          </a:xfrm>
          <a:prstGeom prst="rect">
            <a:avLst/>
          </a:prstGeom>
          <a:noFill/>
          <a:ln>
            <a:noFill/>
          </a:ln>
        </p:spPr>
        <p:txBody>
          <a:bodyPr spcFirstLastPara="1" vert="horz" wrap="square" lIns="0" tIns="45700" rIns="0" bIns="45700" rtlCol="0" anchor="t" anchorCtr="0">
            <a:noAutofit/>
          </a:bodyPr>
          <a:lstStyle>
            <a:lvl1pPr lvl="0" algn="l" defTabSz="685800" rtl="0" eaLnBrk="1" latinLnBrk="0" hangingPunct="1">
              <a:lnSpc>
                <a:spcPct val="90000"/>
              </a:lnSpc>
              <a:spcBef>
                <a:spcPts val="0"/>
              </a:spcBef>
              <a:spcAft>
                <a:spcPts val="0"/>
              </a:spcAft>
              <a:buClr>
                <a:srgbClr val="024793"/>
              </a:buClr>
              <a:buSzPts val="3375"/>
              <a:buFont typeface="Arial"/>
              <a:buNone/>
              <a:defRPr kumimoji="1" sz="3375" b="0" i="0" kern="1200" cap="none">
                <a:solidFill>
                  <a:srgbClr val="024793"/>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ja-JP" altLang="en-US" sz="2000" u="sng" dirty="0">
                <a:latin typeface="Meiryo UI" panose="020B0604030504040204" pitchFamily="50" charset="-128"/>
                <a:ea typeface="Meiryo UI" panose="020B0604030504040204" pitchFamily="50" charset="-128"/>
              </a:rPr>
              <a:t>６．課題</a:t>
            </a:r>
            <a:br>
              <a:rPr lang="en-US" altLang="ja-JP" sz="2000" u="sng" dirty="0">
                <a:latin typeface="Meiryo UI" panose="020B0604030504040204" pitchFamily="50" charset="-128"/>
                <a:ea typeface="Meiryo UI" panose="020B0604030504040204" pitchFamily="50" charset="-128"/>
              </a:rPr>
            </a:br>
            <a:r>
              <a:rPr lang="ja-JP" altLang="en-US" sz="2000" dirty="0">
                <a:latin typeface="Meiryo UI" panose="020B0604030504040204" pitchFamily="50" charset="-128"/>
                <a:ea typeface="Meiryo UI" panose="020B0604030504040204" pitchFamily="50" charset="-128"/>
              </a:rPr>
              <a:t>　　言語選択の自由度が増す反面、複数言語の保守が必要となる</a:t>
            </a:r>
            <a:br>
              <a:rPr lang="en-US" altLang="ja-JP" sz="2000" u="sng" dirty="0">
                <a:latin typeface="Meiryo UI" panose="020B0604030504040204" pitchFamily="50" charset="-128"/>
                <a:ea typeface="Meiryo UI" panose="020B0604030504040204" pitchFamily="50" charset="-128"/>
              </a:rPr>
            </a:br>
            <a:r>
              <a:rPr lang="ja-JP" altLang="en-US" sz="2000" dirty="0">
                <a:latin typeface="Meiryo UI" panose="020B0604030504040204" pitchFamily="50" charset="-128"/>
                <a:ea typeface="Meiryo UI" panose="020B0604030504040204" pitchFamily="50" charset="-128"/>
              </a:rPr>
              <a:t>　</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47"/>
        <p:cNvGrpSpPr/>
        <p:nvPr/>
      </p:nvGrpSpPr>
      <p:grpSpPr>
        <a:xfrm>
          <a:off x="0" y="0"/>
          <a:ext cx="0" cy="0"/>
          <a:chOff x="0" y="0"/>
          <a:chExt cx="0" cy="0"/>
        </a:xfrm>
      </p:grpSpPr>
      <p:sp>
        <p:nvSpPr>
          <p:cNvPr id="649" name="Google Shape;649;ga3bb90220d_0_0"/>
          <p:cNvSpPr txBox="1"/>
          <p:nvPr/>
        </p:nvSpPr>
        <p:spPr>
          <a:xfrm>
            <a:off x="848600" y="519700"/>
            <a:ext cx="8295300" cy="19161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1600"/>
              </a:spcBef>
              <a:spcAft>
                <a:spcPts val="0"/>
              </a:spcAft>
              <a:buClr>
                <a:schemeClr val="dk1"/>
              </a:buClr>
              <a:buSzPts val="3000"/>
              <a:buFont typeface="Meiryo"/>
              <a:buNone/>
            </a:pPr>
            <a:r>
              <a:rPr lang="en-US" sz="3000">
                <a:solidFill>
                  <a:schemeClr val="dk1"/>
                </a:solidFill>
                <a:latin typeface="Meiryo"/>
                <a:ea typeface="Meiryo"/>
                <a:cs typeface="Meiryo"/>
                <a:sym typeface="Meiryo"/>
              </a:rPr>
              <a:t>構築前の事前学習期間：延べ</a:t>
            </a:r>
            <a:r>
              <a:rPr lang="en-US" sz="3600" b="1">
                <a:solidFill>
                  <a:srgbClr val="FF0000"/>
                </a:solidFill>
                <a:latin typeface="Meiryo"/>
                <a:ea typeface="Meiryo"/>
                <a:cs typeface="Meiryo"/>
                <a:sym typeface="Meiryo"/>
              </a:rPr>
              <a:t>１ヵ月</a:t>
            </a:r>
            <a:endParaRPr sz="3600" b="1">
              <a:solidFill>
                <a:srgbClr val="FF0000"/>
              </a:solidFill>
              <a:latin typeface="Meiryo"/>
              <a:ea typeface="Meiryo"/>
              <a:cs typeface="Meiryo"/>
              <a:sym typeface="Meiryo"/>
            </a:endParaRPr>
          </a:p>
          <a:p>
            <a:pPr marL="0" marR="0" lvl="0" indent="0" algn="ctr" rtl="0">
              <a:lnSpc>
                <a:spcPct val="88888"/>
              </a:lnSpc>
              <a:spcBef>
                <a:spcPts val="1600"/>
              </a:spcBef>
              <a:spcAft>
                <a:spcPts val="0"/>
              </a:spcAft>
              <a:buClr>
                <a:schemeClr val="dk1"/>
              </a:buClr>
              <a:buSzPts val="2200"/>
              <a:buFont typeface="Calibri"/>
              <a:buNone/>
            </a:pPr>
            <a:endParaRPr sz="2200">
              <a:solidFill>
                <a:schemeClr val="dk1"/>
              </a:solidFill>
              <a:latin typeface="Meiryo"/>
              <a:ea typeface="Meiryo"/>
              <a:cs typeface="Meiryo"/>
              <a:sym typeface="Meiryo"/>
            </a:endParaRPr>
          </a:p>
        </p:txBody>
      </p:sp>
      <p:grpSp>
        <p:nvGrpSpPr>
          <p:cNvPr id="27" name="グループ化 26">
            <a:extLst>
              <a:ext uri="{FF2B5EF4-FFF2-40B4-BE49-F238E27FC236}">
                <a16:creationId xmlns:a16="http://schemas.microsoft.com/office/drawing/2014/main" id="{3095E08D-28EC-42FB-BEC6-61C89CE7633E}"/>
              </a:ext>
            </a:extLst>
          </p:cNvPr>
          <p:cNvGrpSpPr/>
          <p:nvPr/>
        </p:nvGrpSpPr>
        <p:grpSpPr>
          <a:xfrm>
            <a:off x="-71832" y="150156"/>
            <a:ext cx="1011283" cy="5977052"/>
            <a:chOff x="-71832" y="150156"/>
            <a:chExt cx="1011283" cy="5977052"/>
          </a:xfrm>
        </p:grpSpPr>
        <p:grpSp>
          <p:nvGrpSpPr>
            <p:cNvPr id="28" name="グループ化 27">
              <a:extLst>
                <a:ext uri="{FF2B5EF4-FFF2-40B4-BE49-F238E27FC236}">
                  <a16:creationId xmlns:a16="http://schemas.microsoft.com/office/drawing/2014/main" id="{33E7D78F-7CC4-4635-935B-3FF624DD229A}"/>
                </a:ext>
              </a:extLst>
            </p:cNvPr>
            <p:cNvGrpSpPr/>
            <p:nvPr/>
          </p:nvGrpSpPr>
          <p:grpSpPr>
            <a:xfrm>
              <a:off x="-71832" y="150156"/>
              <a:ext cx="1011283" cy="5218718"/>
              <a:chOff x="-71832" y="150156"/>
              <a:chExt cx="1011283" cy="5218718"/>
            </a:xfrm>
          </p:grpSpPr>
          <p:sp>
            <p:nvSpPr>
              <p:cNvPr id="31" name="1 つの角を切り取った四角形 16">
                <a:extLst>
                  <a:ext uri="{FF2B5EF4-FFF2-40B4-BE49-F238E27FC236}">
                    <a16:creationId xmlns:a16="http://schemas.microsoft.com/office/drawing/2014/main" id="{85ADFE04-A899-4898-BB98-CAD564EF5D25}"/>
                  </a:ext>
                </a:extLst>
              </p:cNvPr>
              <p:cNvSpPr/>
              <p:nvPr/>
            </p:nvSpPr>
            <p:spPr>
              <a:xfrm>
                <a:off x="0" y="150156"/>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sz="1500">
                  <a:latin typeface="Meiryo UI" panose="020B0604030504040204" pitchFamily="34" charset="-128"/>
                  <a:ea typeface="Meiryo UI" panose="020B0604030504040204" pitchFamily="34" charset="-128"/>
                </a:endParaRPr>
              </a:p>
            </p:txBody>
          </p:sp>
          <p:sp>
            <p:nvSpPr>
              <p:cNvPr id="32" name="1 つの角を切り取った四角形 17">
                <a:extLst>
                  <a:ext uri="{FF2B5EF4-FFF2-40B4-BE49-F238E27FC236}">
                    <a16:creationId xmlns:a16="http://schemas.microsoft.com/office/drawing/2014/main" id="{BCF82EC6-7964-465D-B1EA-A372CE155D24}"/>
                  </a:ext>
                </a:extLst>
              </p:cNvPr>
              <p:cNvSpPr/>
              <p:nvPr/>
            </p:nvSpPr>
            <p:spPr>
              <a:xfrm>
                <a:off x="0" y="897212"/>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33" name="1 つの角を切り取った四角形 18">
                <a:extLst>
                  <a:ext uri="{FF2B5EF4-FFF2-40B4-BE49-F238E27FC236}">
                    <a16:creationId xmlns:a16="http://schemas.microsoft.com/office/drawing/2014/main" id="{D17EFF9F-7C42-4FB1-8B3F-19AB1909D031}"/>
                  </a:ext>
                </a:extLst>
              </p:cNvPr>
              <p:cNvSpPr/>
              <p:nvPr/>
            </p:nvSpPr>
            <p:spPr>
              <a:xfrm>
                <a:off x="0" y="1644268"/>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endParaRPr kumimoji="1" lang="ja-JP" altLang="en-US" sz="1500">
                  <a:latin typeface="Meiryo UI" panose="020B0604030504040204" pitchFamily="34" charset="-128"/>
                  <a:ea typeface="Meiryo UI" panose="020B0604030504040204" pitchFamily="34" charset="-128"/>
                </a:endParaRPr>
              </a:p>
            </p:txBody>
          </p:sp>
          <p:sp>
            <p:nvSpPr>
              <p:cNvPr id="34" name="1 つの角を切り取った四角形 20">
                <a:extLst>
                  <a:ext uri="{FF2B5EF4-FFF2-40B4-BE49-F238E27FC236}">
                    <a16:creationId xmlns:a16="http://schemas.microsoft.com/office/drawing/2014/main" id="{5EF2B5CC-310F-4B2B-BCAD-F92E08A270E8}"/>
                  </a:ext>
                </a:extLst>
              </p:cNvPr>
              <p:cNvSpPr/>
              <p:nvPr/>
            </p:nvSpPr>
            <p:spPr>
              <a:xfrm>
                <a:off x="0" y="2400192"/>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35" name="1 つの角を切り取った四角形 21">
                <a:extLst>
                  <a:ext uri="{FF2B5EF4-FFF2-40B4-BE49-F238E27FC236}">
                    <a16:creationId xmlns:a16="http://schemas.microsoft.com/office/drawing/2014/main" id="{36C157DC-7AAF-48BC-A656-7E9136D48082}"/>
                  </a:ext>
                </a:extLst>
              </p:cNvPr>
              <p:cNvSpPr/>
              <p:nvPr/>
            </p:nvSpPr>
            <p:spPr>
              <a:xfrm>
                <a:off x="0" y="3156116"/>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36" name="1 つの角を切り取った四角形 28">
                <a:extLst>
                  <a:ext uri="{FF2B5EF4-FFF2-40B4-BE49-F238E27FC236}">
                    <a16:creationId xmlns:a16="http://schemas.microsoft.com/office/drawing/2014/main" id="{D1CE6FFD-6E82-4AFB-8515-5CF122ED32B3}"/>
                  </a:ext>
                </a:extLst>
              </p:cNvPr>
              <p:cNvSpPr/>
              <p:nvPr/>
            </p:nvSpPr>
            <p:spPr>
              <a:xfrm>
                <a:off x="0" y="3912040"/>
                <a:ext cx="800100" cy="698500"/>
              </a:xfrm>
              <a:prstGeom prst="snip1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en-US" altLang="ja-JP" dirty="0">
                  <a:latin typeface="Meiryo UI" panose="020B0604030504040204" pitchFamily="34" charset="-128"/>
                  <a:ea typeface="Meiryo UI" panose="020B0604030504040204" pitchFamily="34" charset="-128"/>
                </a:endParaRPr>
              </a:p>
            </p:txBody>
          </p:sp>
          <p:sp>
            <p:nvSpPr>
              <p:cNvPr id="37" name="1 つの角を切り取った四角形 29">
                <a:extLst>
                  <a:ext uri="{FF2B5EF4-FFF2-40B4-BE49-F238E27FC236}">
                    <a16:creationId xmlns:a16="http://schemas.microsoft.com/office/drawing/2014/main" id="{2F2009D1-9776-4414-A738-0F33D434FF5C}"/>
                  </a:ext>
                </a:extLst>
              </p:cNvPr>
              <p:cNvSpPr/>
              <p:nvPr/>
            </p:nvSpPr>
            <p:spPr>
              <a:xfrm>
                <a:off x="0" y="4670374"/>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38" name="テキスト ボックス 37">
                <a:extLst>
                  <a:ext uri="{FF2B5EF4-FFF2-40B4-BE49-F238E27FC236}">
                    <a16:creationId xmlns:a16="http://schemas.microsoft.com/office/drawing/2014/main" id="{C08546EB-1850-40C9-B0CA-C13B38BBB705}"/>
                  </a:ext>
                </a:extLst>
              </p:cNvPr>
              <p:cNvSpPr txBox="1"/>
              <p:nvPr/>
            </p:nvSpPr>
            <p:spPr>
              <a:xfrm>
                <a:off x="-69741" y="242251"/>
                <a:ext cx="80010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１章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紹介</a:t>
                </a:r>
              </a:p>
            </p:txBody>
          </p:sp>
          <p:sp>
            <p:nvSpPr>
              <p:cNvPr id="39" name="テキスト ボックス 38">
                <a:extLst>
                  <a:ext uri="{FF2B5EF4-FFF2-40B4-BE49-F238E27FC236}">
                    <a16:creationId xmlns:a16="http://schemas.microsoft.com/office/drawing/2014/main" id="{632B75E9-409F-4C1E-AC18-9BC04D83C272}"/>
                  </a:ext>
                </a:extLst>
              </p:cNvPr>
              <p:cNvSpPr txBox="1"/>
              <p:nvPr/>
            </p:nvSpPr>
            <p:spPr>
              <a:xfrm>
                <a:off x="-71832" y="978331"/>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２章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問題提起</a:t>
                </a:r>
              </a:p>
            </p:txBody>
          </p:sp>
          <p:sp>
            <p:nvSpPr>
              <p:cNvPr id="40" name="テキスト ボックス 39">
                <a:extLst>
                  <a:ext uri="{FF2B5EF4-FFF2-40B4-BE49-F238E27FC236}">
                    <a16:creationId xmlns:a16="http://schemas.microsoft.com/office/drawing/2014/main" id="{98104DDD-CC6F-4944-8365-B704B220935A}"/>
                  </a:ext>
                </a:extLst>
              </p:cNvPr>
              <p:cNvSpPr txBox="1"/>
              <p:nvPr/>
            </p:nvSpPr>
            <p:spPr>
              <a:xfrm>
                <a:off x="-45389" y="1734255"/>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３章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en-US" altLang="ja-JP" sz="1500" dirty="0">
                    <a:solidFill>
                      <a:schemeClr val="bg1"/>
                    </a:solidFill>
                    <a:latin typeface="Meiryo UI" panose="020B0604030504040204" pitchFamily="34" charset="-128"/>
                    <a:ea typeface="Meiryo UI" panose="020B0604030504040204" pitchFamily="34" charset="-128"/>
                  </a:rPr>
                  <a:t>SA</a:t>
                </a:r>
                <a:r>
                  <a:rPr kumimoji="1" lang="ja-JP" altLang="en-US" sz="1500">
                    <a:solidFill>
                      <a:schemeClr val="bg1"/>
                    </a:solidFill>
                    <a:latin typeface="Meiryo UI" panose="020B0604030504040204" pitchFamily="34" charset="-128"/>
                    <a:ea typeface="Meiryo UI" panose="020B0604030504040204" pitchFamily="34" charset="-128"/>
                  </a:rPr>
                  <a:t>定義</a:t>
                </a:r>
              </a:p>
            </p:txBody>
          </p:sp>
          <p:sp>
            <p:nvSpPr>
              <p:cNvPr id="41" name="テキスト ボックス 40">
                <a:extLst>
                  <a:ext uri="{FF2B5EF4-FFF2-40B4-BE49-F238E27FC236}">
                    <a16:creationId xmlns:a16="http://schemas.microsoft.com/office/drawing/2014/main" id="{3E903028-CCA8-44A3-B850-6C3800025AEE}"/>
                  </a:ext>
                </a:extLst>
              </p:cNvPr>
              <p:cNvSpPr txBox="1"/>
              <p:nvPr/>
            </p:nvSpPr>
            <p:spPr>
              <a:xfrm>
                <a:off x="-45389" y="2518147"/>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４章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検証</a:t>
                </a:r>
              </a:p>
            </p:txBody>
          </p:sp>
          <p:sp>
            <p:nvSpPr>
              <p:cNvPr id="42" name="テキスト ボックス 41">
                <a:extLst>
                  <a:ext uri="{FF2B5EF4-FFF2-40B4-BE49-F238E27FC236}">
                    <a16:creationId xmlns:a16="http://schemas.microsoft.com/office/drawing/2014/main" id="{1BEB0334-284E-4A75-AE2B-B5067AAE3427}"/>
                  </a:ext>
                </a:extLst>
              </p:cNvPr>
              <p:cNvSpPr txBox="1"/>
              <p:nvPr/>
            </p:nvSpPr>
            <p:spPr>
              <a:xfrm>
                <a:off x="-71832" y="3243441"/>
                <a:ext cx="98484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５章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考察</a:t>
                </a:r>
              </a:p>
            </p:txBody>
          </p:sp>
          <p:sp>
            <p:nvSpPr>
              <p:cNvPr id="43" name="テキスト ボックス 42">
                <a:extLst>
                  <a:ext uri="{FF2B5EF4-FFF2-40B4-BE49-F238E27FC236}">
                    <a16:creationId xmlns:a16="http://schemas.microsoft.com/office/drawing/2014/main" id="{A37BEDB1-F1F1-482D-B0B7-86B686ADA1B3}"/>
                  </a:ext>
                </a:extLst>
              </p:cNvPr>
              <p:cNvSpPr txBox="1"/>
              <p:nvPr/>
            </p:nvSpPr>
            <p:spPr>
              <a:xfrm>
                <a:off x="-45389" y="3993706"/>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６章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課題</a:t>
                </a:r>
              </a:p>
            </p:txBody>
          </p:sp>
          <p:sp>
            <p:nvSpPr>
              <p:cNvPr id="44" name="テキスト ボックス 43">
                <a:extLst>
                  <a:ext uri="{FF2B5EF4-FFF2-40B4-BE49-F238E27FC236}">
                    <a16:creationId xmlns:a16="http://schemas.microsoft.com/office/drawing/2014/main" id="{5CE9AB1F-B4F4-4CFE-8353-8665BB2EADBC}"/>
                  </a:ext>
                </a:extLst>
              </p:cNvPr>
              <p:cNvSpPr txBox="1"/>
              <p:nvPr/>
            </p:nvSpPr>
            <p:spPr>
              <a:xfrm>
                <a:off x="-45389" y="4752627"/>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７章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展望</a:t>
                </a:r>
              </a:p>
            </p:txBody>
          </p:sp>
        </p:grpSp>
        <p:sp>
          <p:nvSpPr>
            <p:cNvPr id="29" name="1 つの角を切り取った四角形 29">
              <a:extLst>
                <a:ext uri="{FF2B5EF4-FFF2-40B4-BE49-F238E27FC236}">
                  <a16:creationId xmlns:a16="http://schemas.microsoft.com/office/drawing/2014/main" id="{67B494FE-43D1-4210-8CD8-53D4DF983CBC}"/>
                </a:ext>
              </a:extLst>
            </p:cNvPr>
            <p:cNvSpPr/>
            <p:nvPr/>
          </p:nvSpPr>
          <p:spPr>
            <a:xfrm>
              <a:off x="0" y="5428708"/>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30" name="テキスト ボックス 29">
              <a:extLst>
                <a:ext uri="{FF2B5EF4-FFF2-40B4-BE49-F238E27FC236}">
                  <a16:creationId xmlns:a16="http://schemas.microsoft.com/office/drawing/2014/main" id="{960E859A-61FC-4190-906D-5C2D5DF21A84}"/>
                </a:ext>
              </a:extLst>
            </p:cNvPr>
            <p:cNvSpPr txBox="1"/>
            <p:nvPr/>
          </p:nvSpPr>
          <p:spPr>
            <a:xfrm>
              <a:off x="-45389" y="5510961"/>
              <a:ext cx="984840" cy="553998"/>
            </a:xfrm>
            <a:prstGeom prst="rect">
              <a:avLst/>
            </a:prstGeom>
            <a:noFill/>
          </p:spPr>
          <p:txBody>
            <a:bodyPr wrap="square" rtlCol="0">
              <a:spAutoFit/>
            </a:bodyPr>
            <a:lstStyle/>
            <a:p>
              <a:r>
                <a:rPr kumimoji="1" lang="en-US" altLang="ja-JP" sz="1500" dirty="0">
                  <a:solidFill>
                    <a:schemeClr val="bg1"/>
                  </a:solidFill>
                  <a:latin typeface="Meiryo UI" panose="020B0604030504040204" pitchFamily="34" charset="-128"/>
                  <a:ea typeface="Meiryo UI" panose="020B0604030504040204" pitchFamily="34" charset="-128"/>
                </a:rPr>
                <a:t>8</a:t>
              </a:r>
              <a:r>
                <a:rPr kumimoji="1" lang="ja-JP" altLang="en-US" sz="1500" dirty="0">
                  <a:solidFill>
                    <a:schemeClr val="bg1"/>
                  </a:solidFill>
                  <a:latin typeface="Meiryo UI" panose="020B0604030504040204" pitchFamily="34" charset="-128"/>
                  <a:ea typeface="Meiryo UI" panose="020B0604030504040204" pitchFamily="34" charset="-128"/>
                </a:rPr>
                <a:t>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総括</a:t>
              </a:r>
            </a:p>
          </p:txBody>
        </p:sp>
      </p:grpSp>
      <p:sp>
        <p:nvSpPr>
          <p:cNvPr id="4" name="タイトル 2">
            <a:extLst>
              <a:ext uri="{FF2B5EF4-FFF2-40B4-BE49-F238E27FC236}">
                <a16:creationId xmlns:a16="http://schemas.microsoft.com/office/drawing/2014/main" id="{B8F02B5A-C0F8-4769-9E3D-F863A5828842}"/>
              </a:ext>
            </a:extLst>
          </p:cNvPr>
          <p:cNvSpPr txBox="1">
            <a:spLocks/>
          </p:cNvSpPr>
          <p:nvPr/>
        </p:nvSpPr>
        <p:spPr>
          <a:xfrm>
            <a:off x="1003321" y="235457"/>
            <a:ext cx="7600777" cy="610282"/>
          </a:xfrm>
          <a:prstGeom prst="rect">
            <a:avLst/>
          </a:prstGeom>
          <a:noFill/>
          <a:ln>
            <a:noFill/>
          </a:ln>
        </p:spPr>
        <p:txBody>
          <a:bodyPr spcFirstLastPara="1" vert="horz" wrap="square" lIns="0" tIns="45700" rIns="0" bIns="45700" rtlCol="0" anchor="t" anchorCtr="0">
            <a:noAutofit/>
          </a:bodyPr>
          <a:lstStyle>
            <a:lvl1pPr lvl="0" algn="l" defTabSz="685800" rtl="0" eaLnBrk="1" latinLnBrk="0" hangingPunct="1">
              <a:lnSpc>
                <a:spcPct val="90000"/>
              </a:lnSpc>
              <a:spcBef>
                <a:spcPts val="0"/>
              </a:spcBef>
              <a:spcAft>
                <a:spcPts val="0"/>
              </a:spcAft>
              <a:buClr>
                <a:srgbClr val="024793"/>
              </a:buClr>
              <a:buSzPts val="3375"/>
              <a:buFont typeface="Arial"/>
              <a:buNone/>
              <a:defRPr kumimoji="1" sz="3375" b="0" i="0" kern="1200" cap="none">
                <a:solidFill>
                  <a:srgbClr val="024793"/>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ja-JP" altLang="en-US" sz="2000" u="sng" dirty="0">
                <a:latin typeface="Meiryo UI" panose="020B0604030504040204" pitchFamily="50" charset="-128"/>
                <a:ea typeface="Meiryo UI" panose="020B0604030504040204" pitchFamily="50" charset="-128"/>
              </a:rPr>
              <a:t>６．課題</a:t>
            </a:r>
            <a:br>
              <a:rPr lang="en-US" altLang="ja-JP" sz="2000" u="sng" dirty="0">
                <a:latin typeface="Meiryo UI" panose="020B0604030504040204" pitchFamily="50" charset="-128"/>
                <a:ea typeface="Meiryo UI" panose="020B0604030504040204" pitchFamily="50" charset="-128"/>
              </a:rPr>
            </a:br>
            <a:r>
              <a:rPr lang="ja-JP" altLang="en-US" sz="2000" dirty="0">
                <a:latin typeface="Meiryo UI" panose="020B0604030504040204" pitchFamily="50" charset="-128"/>
                <a:ea typeface="Meiryo UI" panose="020B0604030504040204" pitchFamily="50" charset="-128"/>
              </a:rPr>
              <a:t>　　事前学習期間</a:t>
            </a:r>
            <a:br>
              <a:rPr lang="en-US" altLang="ja-JP" sz="2000" u="sng" dirty="0">
                <a:latin typeface="Meiryo UI" panose="020B0604030504040204" pitchFamily="50" charset="-128"/>
                <a:ea typeface="Meiryo UI" panose="020B0604030504040204" pitchFamily="50" charset="-128"/>
              </a:rPr>
            </a:br>
            <a:r>
              <a:rPr lang="ja-JP" altLang="en-US" sz="2000" dirty="0">
                <a:latin typeface="Meiryo UI" panose="020B0604030504040204" pitchFamily="50" charset="-128"/>
                <a:ea typeface="Meiryo UI" panose="020B0604030504040204" pitchFamily="50" charset="-128"/>
              </a:rPr>
              <a:t>　</a:t>
            </a:r>
          </a:p>
        </p:txBody>
      </p:sp>
      <p:pic>
        <p:nvPicPr>
          <p:cNvPr id="6" name="グラフィックス 5" descr="ボディ ビルダー">
            <a:extLst>
              <a:ext uri="{FF2B5EF4-FFF2-40B4-BE49-F238E27FC236}">
                <a16:creationId xmlns:a16="http://schemas.microsoft.com/office/drawing/2014/main" id="{1BB6081B-5269-48ED-96EA-13859952853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99206" y="3089203"/>
            <a:ext cx="1809006" cy="1809006"/>
          </a:xfrm>
          <a:prstGeom prst="rect">
            <a:avLst/>
          </a:prstGeom>
        </p:spPr>
      </p:pic>
      <p:graphicFrame>
        <p:nvGraphicFramePr>
          <p:cNvPr id="3" name="図表 2">
            <a:extLst>
              <a:ext uri="{FF2B5EF4-FFF2-40B4-BE49-F238E27FC236}">
                <a16:creationId xmlns:a16="http://schemas.microsoft.com/office/drawing/2014/main" id="{7786446B-6EA7-4B10-97BC-803C48EF3794}"/>
              </a:ext>
            </a:extLst>
          </p:cNvPr>
          <p:cNvGraphicFramePr/>
          <p:nvPr>
            <p:extLst>
              <p:ext uri="{D42A27DB-BD31-4B8C-83A1-F6EECF244321}">
                <p14:modId xmlns:p14="http://schemas.microsoft.com/office/powerpoint/2010/main" val="1942066909"/>
              </p:ext>
            </p:extLst>
          </p:nvPr>
        </p:nvGraphicFramePr>
        <p:xfrm>
          <a:off x="379708" y="1387488"/>
          <a:ext cx="8865031" cy="549256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29397119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12B178B4-CDED-454C-BED2-2E2B10ADA703}"/>
              </a:ext>
            </a:extLst>
          </p:cNvPr>
          <p:cNvSpPr>
            <a:spLocks noGrp="1"/>
          </p:cNvSpPr>
          <p:nvPr>
            <p:ph type="ctrTitle"/>
          </p:nvPr>
        </p:nvSpPr>
        <p:spPr>
          <a:xfrm>
            <a:off x="1003321" y="235457"/>
            <a:ext cx="7600777" cy="610282"/>
          </a:xfrm>
        </p:spPr>
        <p:txBody>
          <a:bodyPr rtlCol="0" anchor="t" anchorCtr="0"/>
          <a:lstStyle/>
          <a:p>
            <a:r>
              <a:rPr lang="ja-JP" altLang="en-US" sz="2000" u="sng" dirty="0"/>
              <a:t>１．紹介</a:t>
            </a:r>
            <a:br>
              <a:rPr lang="en-US" altLang="ja-JP" sz="2000" u="sng" dirty="0"/>
            </a:br>
            <a:r>
              <a:rPr lang="ja-JP" altLang="en-US" sz="2000" dirty="0"/>
              <a:t>　　前年度からの継続</a:t>
            </a:r>
            <a:br>
              <a:rPr lang="en-US" altLang="ja-JP" sz="2000" u="sng" dirty="0"/>
            </a:br>
            <a:r>
              <a:rPr lang="ja-JP" altLang="en-US" sz="2000" dirty="0"/>
              <a:t>　　</a:t>
            </a:r>
            <a:br>
              <a:rPr lang="en-US" altLang="ja-JP" sz="2000" u="sng" dirty="0"/>
            </a:br>
            <a:r>
              <a:rPr lang="ja-JP" altLang="en-US" sz="2000" dirty="0"/>
              <a:t>　</a:t>
            </a:r>
          </a:p>
        </p:txBody>
      </p:sp>
      <p:grpSp>
        <p:nvGrpSpPr>
          <p:cNvPr id="6" name="グループ化 5">
            <a:extLst>
              <a:ext uri="{FF2B5EF4-FFF2-40B4-BE49-F238E27FC236}">
                <a16:creationId xmlns:a16="http://schemas.microsoft.com/office/drawing/2014/main" id="{3B42CD6B-1998-401F-A78D-E12451C85680}"/>
              </a:ext>
            </a:extLst>
          </p:cNvPr>
          <p:cNvGrpSpPr/>
          <p:nvPr/>
        </p:nvGrpSpPr>
        <p:grpSpPr>
          <a:xfrm>
            <a:off x="-71832" y="150156"/>
            <a:ext cx="1011283" cy="5977052"/>
            <a:chOff x="-71832" y="150156"/>
            <a:chExt cx="1011283" cy="5977052"/>
          </a:xfrm>
        </p:grpSpPr>
        <p:grpSp>
          <p:nvGrpSpPr>
            <p:cNvPr id="7" name="グループ化 6">
              <a:extLst>
                <a:ext uri="{FF2B5EF4-FFF2-40B4-BE49-F238E27FC236}">
                  <a16:creationId xmlns:a16="http://schemas.microsoft.com/office/drawing/2014/main" id="{D953624B-39BF-407A-B1ED-35C4ECBC8E6F}"/>
                </a:ext>
              </a:extLst>
            </p:cNvPr>
            <p:cNvGrpSpPr/>
            <p:nvPr/>
          </p:nvGrpSpPr>
          <p:grpSpPr>
            <a:xfrm>
              <a:off x="-71832" y="150156"/>
              <a:ext cx="1011283" cy="5218718"/>
              <a:chOff x="-71832" y="150156"/>
              <a:chExt cx="1011283" cy="5218718"/>
            </a:xfrm>
          </p:grpSpPr>
          <p:sp>
            <p:nvSpPr>
              <p:cNvPr id="11" name="1 つの角を切り取った四角形 16">
                <a:extLst>
                  <a:ext uri="{FF2B5EF4-FFF2-40B4-BE49-F238E27FC236}">
                    <a16:creationId xmlns:a16="http://schemas.microsoft.com/office/drawing/2014/main" id="{C9980A18-2393-44EC-A3A0-757699B4D0CC}"/>
                  </a:ext>
                </a:extLst>
              </p:cNvPr>
              <p:cNvSpPr/>
              <p:nvPr/>
            </p:nvSpPr>
            <p:spPr>
              <a:xfrm>
                <a:off x="0" y="150156"/>
                <a:ext cx="800100" cy="698500"/>
              </a:xfrm>
              <a:prstGeom prst="snip1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sz="1500" dirty="0">
                  <a:latin typeface="Meiryo UI" panose="020B0604030504040204" pitchFamily="34" charset="-128"/>
                  <a:ea typeface="Meiryo UI" panose="020B0604030504040204" pitchFamily="34" charset="-128"/>
                </a:endParaRPr>
              </a:p>
            </p:txBody>
          </p:sp>
          <p:sp>
            <p:nvSpPr>
              <p:cNvPr id="12" name="1 つの角を切り取った四角形 17">
                <a:extLst>
                  <a:ext uri="{FF2B5EF4-FFF2-40B4-BE49-F238E27FC236}">
                    <a16:creationId xmlns:a16="http://schemas.microsoft.com/office/drawing/2014/main" id="{E94D5029-CC7E-4401-BC6E-780D97869E1D}"/>
                  </a:ext>
                </a:extLst>
              </p:cNvPr>
              <p:cNvSpPr/>
              <p:nvPr/>
            </p:nvSpPr>
            <p:spPr>
              <a:xfrm>
                <a:off x="0" y="897212"/>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13" name="1 つの角を切り取った四角形 18">
                <a:extLst>
                  <a:ext uri="{FF2B5EF4-FFF2-40B4-BE49-F238E27FC236}">
                    <a16:creationId xmlns:a16="http://schemas.microsoft.com/office/drawing/2014/main" id="{1A5447BA-A782-4507-BFC4-DB43927D5739}"/>
                  </a:ext>
                </a:extLst>
              </p:cNvPr>
              <p:cNvSpPr/>
              <p:nvPr/>
            </p:nvSpPr>
            <p:spPr>
              <a:xfrm>
                <a:off x="0" y="1644268"/>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endParaRPr kumimoji="1" lang="ja-JP" altLang="en-US" sz="1500">
                  <a:latin typeface="Meiryo UI" panose="020B0604030504040204" pitchFamily="34" charset="-128"/>
                  <a:ea typeface="Meiryo UI" panose="020B0604030504040204" pitchFamily="34" charset="-128"/>
                </a:endParaRPr>
              </a:p>
            </p:txBody>
          </p:sp>
          <p:sp>
            <p:nvSpPr>
              <p:cNvPr id="14" name="1 つの角を切り取った四角形 20">
                <a:extLst>
                  <a:ext uri="{FF2B5EF4-FFF2-40B4-BE49-F238E27FC236}">
                    <a16:creationId xmlns:a16="http://schemas.microsoft.com/office/drawing/2014/main" id="{4857E34C-6A0E-441C-B6B8-F4C7F718C9C0}"/>
                  </a:ext>
                </a:extLst>
              </p:cNvPr>
              <p:cNvSpPr/>
              <p:nvPr/>
            </p:nvSpPr>
            <p:spPr>
              <a:xfrm>
                <a:off x="0" y="2400192"/>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15" name="1 つの角を切り取った四角形 21">
                <a:extLst>
                  <a:ext uri="{FF2B5EF4-FFF2-40B4-BE49-F238E27FC236}">
                    <a16:creationId xmlns:a16="http://schemas.microsoft.com/office/drawing/2014/main" id="{E26D4EC2-6ACE-4287-94CA-EA15905CCB2C}"/>
                  </a:ext>
                </a:extLst>
              </p:cNvPr>
              <p:cNvSpPr/>
              <p:nvPr/>
            </p:nvSpPr>
            <p:spPr>
              <a:xfrm>
                <a:off x="0" y="3156116"/>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16" name="1 つの角を切り取った四角形 28">
                <a:extLst>
                  <a:ext uri="{FF2B5EF4-FFF2-40B4-BE49-F238E27FC236}">
                    <a16:creationId xmlns:a16="http://schemas.microsoft.com/office/drawing/2014/main" id="{F749C977-4BD4-44CD-970D-860C0DDA34A4}"/>
                  </a:ext>
                </a:extLst>
              </p:cNvPr>
              <p:cNvSpPr/>
              <p:nvPr/>
            </p:nvSpPr>
            <p:spPr>
              <a:xfrm>
                <a:off x="0" y="3912040"/>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en-US" altLang="ja-JP" dirty="0">
                  <a:latin typeface="Meiryo UI" panose="020B0604030504040204" pitchFamily="34" charset="-128"/>
                  <a:ea typeface="Meiryo UI" panose="020B0604030504040204" pitchFamily="34" charset="-128"/>
                </a:endParaRPr>
              </a:p>
            </p:txBody>
          </p:sp>
          <p:sp>
            <p:nvSpPr>
              <p:cNvPr id="17" name="1 つの角を切り取った四角形 29">
                <a:extLst>
                  <a:ext uri="{FF2B5EF4-FFF2-40B4-BE49-F238E27FC236}">
                    <a16:creationId xmlns:a16="http://schemas.microsoft.com/office/drawing/2014/main" id="{6709DB71-4EE5-41AF-8118-C67927080B6B}"/>
                  </a:ext>
                </a:extLst>
              </p:cNvPr>
              <p:cNvSpPr/>
              <p:nvPr/>
            </p:nvSpPr>
            <p:spPr>
              <a:xfrm>
                <a:off x="0" y="4670374"/>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18" name="テキスト ボックス 17">
                <a:extLst>
                  <a:ext uri="{FF2B5EF4-FFF2-40B4-BE49-F238E27FC236}">
                    <a16:creationId xmlns:a16="http://schemas.microsoft.com/office/drawing/2014/main" id="{CD0D3310-EE7D-4185-8CBE-923BFBF7E7D4}"/>
                  </a:ext>
                </a:extLst>
              </p:cNvPr>
              <p:cNvSpPr txBox="1"/>
              <p:nvPr/>
            </p:nvSpPr>
            <p:spPr>
              <a:xfrm>
                <a:off x="-69741" y="242251"/>
                <a:ext cx="80010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１章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紹介</a:t>
                </a:r>
              </a:p>
            </p:txBody>
          </p:sp>
          <p:sp>
            <p:nvSpPr>
              <p:cNvPr id="19" name="テキスト ボックス 18">
                <a:extLst>
                  <a:ext uri="{FF2B5EF4-FFF2-40B4-BE49-F238E27FC236}">
                    <a16:creationId xmlns:a16="http://schemas.microsoft.com/office/drawing/2014/main" id="{89097BB8-2A20-4E73-B846-F31373406804}"/>
                  </a:ext>
                </a:extLst>
              </p:cNvPr>
              <p:cNvSpPr txBox="1"/>
              <p:nvPr/>
            </p:nvSpPr>
            <p:spPr>
              <a:xfrm>
                <a:off x="-71832" y="978331"/>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２章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問題提起</a:t>
                </a:r>
              </a:p>
            </p:txBody>
          </p:sp>
          <p:sp>
            <p:nvSpPr>
              <p:cNvPr id="20" name="テキスト ボックス 19">
                <a:extLst>
                  <a:ext uri="{FF2B5EF4-FFF2-40B4-BE49-F238E27FC236}">
                    <a16:creationId xmlns:a16="http://schemas.microsoft.com/office/drawing/2014/main" id="{4F10D99A-BE74-4060-B7F5-331F5C0DC6E9}"/>
                  </a:ext>
                </a:extLst>
              </p:cNvPr>
              <p:cNvSpPr txBox="1"/>
              <p:nvPr/>
            </p:nvSpPr>
            <p:spPr>
              <a:xfrm>
                <a:off x="-45389" y="1734255"/>
                <a:ext cx="98484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３章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en-US" altLang="ja-JP" sz="1500" dirty="0">
                    <a:solidFill>
                      <a:schemeClr val="bg1"/>
                    </a:solidFill>
                    <a:latin typeface="Meiryo UI" panose="020B0604030504040204" pitchFamily="34" charset="-128"/>
                    <a:ea typeface="Meiryo UI" panose="020B0604030504040204" pitchFamily="34" charset="-128"/>
                  </a:rPr>
                  <a:t>SA</a:t>
                </a:r>
                <a:r>
                  <a:rPr kumimoji="1" lang="ja-JP" altLang="en-US" sz="1500" dirty="0">
                    <a:solidFill>
                      <a:schemeClr val="bg1"/>
                    </a:solidFill>
                    <a:latin typeface="Meiryo UI" panose="020B0604030504040204" pitchFamily="34" charset="-128"/>
                    <a:ea typeface="Meiryo UI" panose="020B0604030504040204" pitchFamily="34" charset="-128"/>
                  </a:rPr>
                  <a:t>定義</a:t>
                </a:r>
              </a:p>
            </p:txBody>
          </p:sp>
          <p:sp>
            <p:nvSpPr>
              <p:cNvPr id="21" name="テキスト ボックス 20">
                <a:extLst>
                  <a:ext uri="{FF2B5EF4-FFF2-40B4-BE49-F238E27FC236}">
                    <a16:creationId xmlns:a16="http://schemas.microsoft.com/office/drawing/2014/main" id="{5AF6B821-4EF0-41B1-AB0D-B47734343B7E}"/>
                  </a:ext>
                </a:extLst>
              </p:cNvPr>
              <p:cNvSpPr txBox="1"/>
              <p:nvPr/>
            </p:nvSpPr>
            <p:spPr>
              <a:xfrm>
                <a:off x="-45389" y="2518147"/>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４章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検証</a:t>
                </a:r>
              </a:p>
            </p:txBody>
          </p:sp>
          <p:sp>
            <p:nvSpPr>
              <p:cNvPr id="22" name="テキスト ボックス 21">
                <a:extLst>
                  <a:ext uri="{FF2B5EF4-FFF2-40B4-BE49-F238E27FC236}">
                    <a16:creationId xmlns:a16="http://schemas.microsoft.com/office/drawing/2014/main" id="{6DE75996-DC7C-4EE0-AE23-E5D14A75AEC3}"/>
                  </a:ext>
                </a:extLst>
              </p:cNvPr>
              <p:cNvSpPr txBox="1"/>
              <p:nvPr/>
            </p:nvSpPr>
            <p:spPr>
              <a:xfrm>
                <a:off x="-71832" y="3243441"/>
                <a:ext cx="98484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５章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考察</a:t>
                </a:r>
              </a:p>
            </p:txBody>
          </p:sp>
          <p:sp>
            <p:nvSpPr>
              <p:cNvPr id="23" name="テキスト ボックス 22">
                <a:extLst>
                  <a:ext uri="{FF2B5EF4-FFF2-40B4-BE49-F238E27FC236}">
                    <a16:creationId xmlns:a16="http://schemas.microsoft.com/office/drawing/2014/main" id="{EDCE2642-0AEB-4858-AC59-DCAB9226074C}"/>
                  </a:ext>
                </a:extLst>
              </p:cNvPr>
              <p:cNvSpPr txBox="1"/>
              <p:nvPr/>
            </p:nvSpPr>
            <p:spPr>
              <a:xfrm>
                <a:off x="-45389" y="3993706"/>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６章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課題</a:t>
                </a:r>
              </a:p>
            </p:txBody>
          </p:sp>
          <p:sp>
            <p:nvSpPr>
              <p:cNvPr id="24" name="テキスト ボックス 23">
                <a:extLst>
                  <a:ext uri="{FF2B5EF4-FFF2-40B4-BE49-F238E27FC236}">
                    <a16:creationId xmlns:a16="http://schemas.microsoft.com/office/drawing/2014/main" id="{C725DD34-F1C2-4AD4-A37F-76F21F816F6F}"/>
                  </a:ext>
                </a:extLst>
              </p:cNvPr>
              <p:cNvSpPr txBox="1"/>
              <p:nvPr/>
            </p:nvSpPr>
            <p:spPr>
              <a:xfrm>
                <a:off x="-45389" y="4752627"/>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７章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展望</a:t>
                </a:r>
              </a:p>
            </p:txBody>
          </p:sp>
        </p:grpSp>
        <p:sp>
          <p:nvSpPr>
            <p:cNvPr id="9" name="1 つの角を切り取った四角形 29">
              <a:extLst>
                <a:ext uri="{FF2B5EF4-FFF2-40B4-BE49-F238E27FC236}">
                  <a16:creationId xmlns:a16="http://schemas.microsoft.com/office/drawing/2014/main" id="{42730BE5-7FE3-4B5E-A5C1-69E8CF580474}"/>
                </a:ext>
              </a:extLst>
            </p:cNvPr>
            <p:cNvSpPr/>
            <p:nvPr/>
          </p:nvSpPr>
          <p:spPr>
            <a:xfrm>
              <a:off x="0" y="5428708"/>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10" name="テキスト ボックス 9">
              <a:extLst>
                <a:ext uri="{FF2B5EF4-FFF2-40B4-BE49-F238E27FC236}">
                  <a16:creationId xmlns:a16="http://schemas.microsoft.com/office/drawing/2014/main" id="{82EEDB38-49D8-4280-AD77-D57415BDB16A}"/>
                </a:ext>
              </a:extLst>
            </p:cNvPr>
            <p:cNvSpPr txBox="1"/>
            <p:nvPr/>
          </p:nvSpPr>
          <p:spPr>
            <a:xfrm>
              <a:off x="-45389" y="5510961"/>
              <a:ext cx="984840" cy="553998"/>
            </a:xfrm>
            <a:prstGeom prst="rect">
              <a:avLst/>
            </a:prstGeom>
            <a:noFill/>
          </p:spPr>
          <p:txBody>
            <a:bodyPr wrap="square" rtlCol="0">
              <a:spAutoFit/>
            </a:bodyPr>
            <a:lstStyle/>
            <a:p>
              <a:r>
                <a:rPr kumimoji="1" lang="en-US" altLang="ja-JP" sz="1500" dirty="0">
                  <a:solidFill>
                    <a:schemeClr val="bg1"/>
                  </a:solidFill>
                  <a:latin typeface="Meiryo UI" panose="020B0604030504040204" pitchFamily="34" charset="-128"/>
                  <a:ea typeface="Meiryo UI" panose="020B0604030504040204" pitchFamily="34" charset="-128"/>
                </a:rPr>
                <a:t>8</a:t>
              </a:r>
              <a:r>
                <a:rPr kumimoji="1" lang="ja-JP" altLang="en-US" sz="1500" dirty="0">
                  <a:solidFill>
                    <a:schemeClr val="bg1"/>
                  </a:solidFill>
                  <a:latin typeface="Meiryo UI" panose="020B0604030504040204" pitchFamily="34" charset="-128"/>
                  <a:ea typeface="Meiryo UI" panose="020B0604030504040204" pitchFamily="34" charset="-128"/>
                </a:rPr>
                <a:t>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総括</a:t>
              </a:r>
            </a:p>
          </p:txBody>
        </p:sp>
      </p:grpSp>
      <p:sp>
        <p:nvSpPr>
          <p:cNvPr id="27" name="角丸四角形 13">
            <a:extLst>
              <a:ext uri="{FF2B5EF4-FFF2-40B4-BE49-F238E27FC236}">
                <a16:creationId xmlns:a16="http://schemas.microsoft.com/office/drawing/2014/main" id="{7F2072F4-9C68-4C14-91DB-63E037DD381D}"/>
              </a:ext>
            </a:extLst>
          </p:cNvPr>
          <p:cNvSpPr/>
          <p:nvPr/>
        </p:nvSpPr>
        <p:spPr>
          <a:xfrm>
            <a:off x="2410363" y="3242624"/>
            <a:ext cx="6371963" cy="997200"/>
          </a:xfrm>
          <a:prstGeom prst="roundRect">
            <a:avLst/>
          </a:prstGeom>
          <a:solidFill>
            <a:schemeClr val="bg1"/>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kumimoji="1" lang="ja-JP" altLang="en-US" sz="2800" dirty="0">
                <a:solidFill>
                  <a:schemeClr val="tx1"/>
                </a:solidFill>
                <a:latin typeface="Meiryo UI" panose="020B0604030504040204" pitchFamily="34" charset="-128"/>
                <a:ea typeface="Meiryo UI" panose="020B0604030504040204" pitchFamily="34" charset="-128"/>
              </a:rPr>
              <a:t>ビジネスアジリティの向上</a:t>
            </a:r>
            <a:endParaRPr kumimoji="1" lang="en-US" altLang="ja-JP" sz="2800" dirty="0">
              <a:solidFill>
                <a:schemeClr val="tx1"/>
              </a:solidFill>
              <a:latin typeface="Meiryo UI" panose="020B0604030504040204" pitchFamily="34" charset="-128"/>
              <a:ea typeface="Meiryo UI" panose="020B0604030504040204" pitchFamily="34" charset="-128"/>
            </a:endParaRPr>
          </a:p>
        </p:txBody>
      </p:sp>
      <p:sp>
        <p:nvSpPr>
          <p:cNvPr id="37" name="角丸四角形 13">
            <a:extLst>
              <a:ext uri="{FF2B5EF4-FFF2-40B4-BE49-F238E27FC236}">
                <a16:creationId xmlns:a16="http://schemas.microsoft.com/office/drawing/2014/main" id="{237F0E22-6032-407D-8078-23E78E778C95}"/>
              </a:ext>
            </a:extLst>
          </p:cNvPr>
          <p:cNvSpPr/>
          <p:nvPr/>
        </p:nvSpPr>
        <p:spPr>
          <a:xfrm>
            <a:off x="2410362" y="1728775"/>
            <a:ext cx="6371963" cy="997200"/>
          </a:xfrm>
          <a:prstGeom prst="roundRect">
            <a:avLst/>
          </a:prstGeom>
          <a:solidFill>
            <a:schemeClr val="bg1">
              <a:lumMod val="8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kumimoji="1" lang="ja-JP" altLang="en-US" sz="2800" dirty="0">
                <a:solidFill>
                  <a:schemeClr val="tx1"/>
                </a:solidFill>
                <a:latin typeface="Meiryo UI" panose="020B0604030504040204" pitchFamily="34" charset="-128"/>
                <a:ea typeface="Meiryo UI" panose="020B0604030504040204" pitchFamily="34" charset="-128"/>
              </a:rPr>
              <a:t>適用検討プロセスの提案</a:t>
            </a:r>
            <a:endParaRPr kumimoji="1" lang="en-US" altLang="ja-JP" sz="2800" dirty="0">
              <a:solidFill>
                <a:schemeClr val="tx1"/>
              </a:solidFill>
              <a:latin typeface="Meiryo UI" panose="020B0604030504040204" pitchFamily="34" charset="-128"/>
              <a:ea typeface="Meiryo UI" panose="020B0604030504040204" pitchFamily="34" charset="-128"/>
            </a:endParaRPr>
          </a:p>
        </p:txBody>
      </p:sp>
      <p:sp>
        <p:nvSpPr>
          <p:cNvPr id="39" name="角丸四角形 13">
            <a:extLst>
              <a:ext uri="{FF2B5EF4-FFF2-40B4-BE49-F238E27FC236}">
                <a16:creationId xmlns:a16="http://schemas.microsoft.com/office/drawing/2014/main" id="{4CEC7E42-C788-4549-9A7D-1F3ED98E2863}"/>
              </a:ext>
            </a:extLst>
          </p:cNvPr>
          <p:cNvSpPr/>
          <p:nvPr/>
        </p:nvSpPr>
        <p:spPr>
          <a:xfrm>
            <a:off x="2410361" y="4722985"/>
            <a:ext cx="6371963" cy="997200"/>
          </a:xfrm>
          <a:prstGeom prst="roundRect">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kumimoji="1" lang="ja-JP" altLang="en-US" sz="2800" dirty="0">
                <a:solidFill>
                  <a:schemeClr val="tx1"/>
                </a:solidFill>
                <a:latin typeface="Meiryo UI" panose="020B0604030504040204" pitchFamily="34" charset="-128"/>
                <a:ea typeface="Meiryo UI" panose="020B0604030504040204" pitchFamily="34" charset="-128"/>
              </a:rPr>
              <a:t>？？？</a:t>
            </a:r>
            <a:endParaRPr kumimoji="1" lang="en-US" altLang="ja-JP" sz="2800" dirty="0">
              <a:solidFill>
                <a:schemeClr val="tx1"/>
              </a:solidFill>
              <a:latin typeface="Meiryo UI" panose="020B0604030504040204" pitchFamily="34" charset="-128"/>
              <a:ea typeface="Meiryo UI" panose="020B0604030504040204" pitchFamily="34" charset="-128"/>
            </a:endParaRPr>
          </a:p>
        </p:txBody>
      </p:sp>
      <p:graphicFrame>
        <p:nvGraphicFramePr>
          <p:cNvPr id="33" name="図表 32">
            <a:extLst>
              <a:ext uri="{FF2B5EF4-FFF2-40B4-BE49-F238E27FC236}">
                <a16:creationId xmlns:a16="http://schemas.microsoft.com/office/drawing/2014/main" id="{4E6E4332-5429-4CEB-B487-BF048CEFEAF1}"/>
              </a:ext>
            </a:extLst>
          </p:cNvPr>
          <p:cNvGraphicFramePr/>
          <p:nvPr>
            <p:extLst>
              <p:ext uri="{D42A27DB-BD31-4B8C-83A1-F6EECF244321}">
                <p14:modId xmlns:p14="http://schemas.microsoft.com/office/powerpoint/2010/main" val="3958103634"/>
              </p:ext>
            </p:extLst>
          </p:nvPr>
        </p:nvGraphicFramePr>
        <p:xfrm>
          <a:off x="984840" y="1728775"/>
          <a:ext cx="1968034" cy="399141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0" name="テキスト プレースホルダー 6">
            <a:extLst>
              <a:ext uri="{FF2B5EF4-FFF2-40B4-BE49-F238E27FC236}">
                <a16:creationId xmlns:a16="http://schemas.microsoft.com/office/drawing/2014/main" id="{D527EB5D-3117-4B5E-88FF-B108D0ADCE7C}"/>
              </a:ext>
            </a:extLst>
          </p:cNvPr>
          <p:cNvSpPr>
            <a:spLocks noGrp="1"/>
          </p:cNvSpPr>
          <p:nvPr>
            <p:ph type="body" sz="quarter" idx="14"/>
          </p:nvPr>
        </p:nvSpPr>
        <p:spPr>
          <a:xfrm>
            <a:off x="1116229" y="1058961"/>
            <a:ext cx="6640673" cy="610282"/>
          </a:xfrm>
        </p:spPr>
        <p:txBody>
          <a:bodyPr rtlCol="0">
            <a:normAutofit/>
          </a:bodyPr>
          <a:lstStyle/>
          <a:p>
            <a:r>
              <a:rPr lang="en-US" altLang="ja-JP" sz="2800" dirty="0"/>
              <a:t>IA001</a:t>
            </a:r>
            <a:r>
              <a:rPr lang="ja-JP" altLang="en-US" sz="2800" dirty="0"/>
              <a:t>：サーバレスアーキテクチャの適用検討</a:t>
            </a:r>
            <a:endParaRPr lang="en-US" altLang="ja-JP" sz="2800" dirty="0"/>
          </a:p>
          <a:p>
            <a:endParaRPr lang="ja-JP" altLang="en-US" sz="280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2281096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77"/>
        <p:cNvGrpSpPr/>
        <p:nvPr/>
      </p:nvGrpSpPr>
      <p:grpSpPr>
        <a:xfrm>
          <a:off x="0" y="0"/>
          <a:ext cx="0" cy="0"/>
          <a:chOff x="0" y="0"/>
          <a:chExt cx="0" cy="0"/>
        </a:xfrm>
      </p:grpSpPr>
      <p:sp>
        <p:nvSpPr>
          <p:cNvPr id="679" name="Google Shape;679;p16"/>
          <p:cNvSpPr txBox="1"/>
          <p:nvPr/>
        </p:nvSpPr>
        <p:spPr>
          <a:xfrm>
            <a:off x="848700" y="1034475"/>
            <a:ext cx="8295300" cy="1430700"/>
          </a:xfrm>
          <a:prstGeom prst="rect">
            <a:avLst/>
          </a:prstGeom>
          <a:noFill/>
          <a:ln>
            <a:noFill/>
          </a:ln>
        </p:spPr>
        <p:txBody>
          <a:bodyPr spcFirstLastPara="1" wrap="square" lIns="91425" tIns="91425" rIns="91425" bIns="91425" anchor="t" anchorCtr="0">
            <a:noAutofit/>
          </a:bodyPr>
          <a:lstStyle/>
          <a:p>
            <a:pPr marL="0" marR="0" lvl="0" indent="0" algn="ctr" rtl="0">
              <a:lnSpc>
                <a:spcPct val="150000"/>
              </a:lnSpc>
              <a:spcBef>
                <a:spcPts val="1600"/>
              </a:spcBef>
              <a:spcAft>
                <a:spcPts val="0"/>
              </a:spcAft>
              <a:buClr>
                <a:schemeClr val="dk1"/>
              </a:buClr>
              <a:buSzPts val="2900"/>
              <a:buFont typeface="Meiryo"/>
              <a:buNone/>
            </a:pPr>
            <a:r>
              <a:rPr lang="en-US" sz="2900">
                <a:solidFill>
                  <a:schemeClr val="dk1"/>
                </a:solidFill>
                <a:latin typeface="Meiryo"/>
                <a:ea typeface="Meiryo"/>
                <a:cs typeface="Meiryo"/>
                <a:sym typeface="Meiryo"/>
              </a:rPr>
              <a:t>　</a:t>
            </a:r>
            <a:endParaRPr sz="2900">
              <a:solidFill>
                <a:schemeClr val="dk1"/>
              </a:solidFill>
              <a:latin typeface="Meiryo"/>
              <a:ea typeface="Meiryo"/>
              <a:cs typeface="Meiryo"/>
              <a:sym typeface="Meiryo"/>
            </a:endParaRPr>
          </a:p>
          <a:p>
            <a:pPr marL="0" marR="0" lvl="0" indent="0" algn="ctr" rtl="0">
              <a:lnSpc>
                <a:spcPct val="88888"/>
              </a:lnSpc>
              <a:spcBef>
                <a:spcPts val="1600"/>
              </a:spcBef>
              <a:spcAft>
                <a:spcPts val="0"/>
              </a:spcAft>
              <a:buClr>
                <a:schemeClr val="dk1"/>
              </a:buClr>
              <a:buSzPts val="2200"/>
              <a:buFont typeface="Calibri"/>
              <a:buNone/>
            </a:pPr>
            <a:endParaRPr sz="2200">
              <a:solidFill>
                <a:schemeClr val="dk1"/>
              </a:solidFill>
              <a:latin typeface="Meiryo"/>
              <a:ea typeface="Meiryo"/>
              <a:cs typeface="Meiryo"/>
              <a:sym typeface="Meiryo"/>
            </a:endParaRPr>
          </a:p>
        </p:txBody>
      </p:sp>
      <p:pic>
        <p:nvPicPr>
          <p:cNvPr id="680" name="Google Shape;680;p16"/>
          <p:cNvPicPr preferRelativeResize="0"/>
          <p:nvPr/>
        </p:nvPicPr>
        <p:blipFill rotWithShape="1">
          <a:blip r:embed="rId3">
            <a:alphaModFix/>
          </a:blip>
          <a:srcRect/>
          <a:stretch/>
        </p:blipFill>
        <p:spPr>
          <a:xfrm>
            <a:off x="905175" y="1648550"/>
            <a:ext cx="8191825" cy="4521951"/>
          </a:xfrm>
          <a:prstGeom prst="rect">
            <a:avLst/>
          </a:prstGeom>
          <a:noFill/>
          <a:ln>
            <a:noFill/>
          </a:ln>
        </p:spPr>
      </p:pic>
      <p:grpSp>
        <p:nvGrpSpPr>
          <p:cNvPr id="27" name="グループ化 26">
            <a:extLst>
              <a:ext uri="{FF2B5EF4-FFF2-40B4-BE49-F238E27FC236}">
                <a16:creationId xmlns:a16="http://schemas.microsoft.com/office/drawing/2014/main" id="{7D7347F9-74C5-4868-98D5-FD107EEAA8FD}"/>
              </a:ext>
            </a:extLst>
          </p:cNvPr>
          <p:cNvGrpSpPr/>
          <p:nvPr/>
        </p:nvGrpSpPr>
        <p:grpSpPr>
          <a:xfrm>
            <a:off x="-71832" y="150156"/>
            <a:ext cx="1011283" cy="5977052"/>
            <a:chOff x="-71832" y="150156"/>
            <a:chExt cx="1011283" cy="5977052"/>
          </a:xfrm>
        </p:grpSpPr>
        <p:grpSp>
          <p:nvGrpSpPr>
            <p:cNvPr id="28" name="グループ化 27">
              <a:extLst>
                <a:ext uri="{FF2B5EF4-FFF2-40B4-BE49-F238E27FC236}">
                  <a16:creationId xmlns:a16="http://schemas.microsoft.com/office/drawing/2014/main" id="{D7E8D229-C80F-4EE0-8284-BC2130ABAA6E}"/>
                </a:ext>
              </a:extLst>
            </p:cNvPr>
            <p:cNvGrpSpPr/>
            <p:nvPr/>
          </p:nvGrpSpPr>
          <p:grpSpPr>
            <a:xfrm>
              <a:off x="-71832" y="150156"/>
              <a:ext cx="1011283" cy="5218718"/>
              <a:chOff x="-71832" y="150156"/>
              <a:chExt cx="1011283" cy="5218718"/>
            </a:xfrm>
          </p:grpSpPr>
          <p:sp>
            <p:nvSpPr>
              <p:cNvPr id="31" name="1 つの角を切り取った四角形 16">
                <a:extLst>
                  <a:ext uri="{FF2B5EF4-FFF2-40B4-BE49-F238E27FC236}">
                    <a16:creationId xmlns:a16="http://schemas.microsoft.com/office/drawing/2014/main" id="{98F12F98-867A-40D5-82FB-F0D2DCE9207A}"/>
                  </a:ext>
                </a:extLst>
              </p:cNvPr>
              <p:cNvSpPr/>
              <p:nvPr/>
            </p:nvSpPr>
            <p:spPr>
              <a:xfrm>
                <a:off x="0" y="150156"/>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sz="1500">
                  <a:latin typeface="Meiryo UI" panose="020B0604030504040204" pitchFamily="34" charset="-128"/>
                  <a:ea typeface="Meiryo UI" panose="020B0604030504040204" pitchFamily="34" charset="-128"/>
                </a:endParaRPr>
              </a:p>
            </p:txBody>
          </p:sp>
          <p:sp>
            <p:nvSpPr>
              <p:cNvPr id="32" name="1 つの角を切り取った四角形 17">
                <a:extLst>
                  <a:ext uri="{FF2B5EF4-FFF2-40B4-BE49-F238E27FC236}">
                    <a16:creationId xmlns:a16="http://schemas.microsoft.com/office/drawing/2014/main" id="{D1084D63-2AC5-4436-96D9-AA429185D012}"/>
                  </a:ext>
                </a:extLst>
              </p:cNvPr>
              <p:cNvSpPr/>
              <p:nvPr/>
            </p:nvSpPr>
            <p:spPr>
              <a:xfrm>
                <a:off x="0" y="897212"/>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33" name="1 つの角を切り取った四角形 18">
                <a:extLst>
                  <a:ext uri="{FF2B5EF4-FFF2-40B4-BE49-F238E27FC236}">
                    <a16:creationId xmlns:a16="http://schemas.microsoft.com/office/drawing/2014/main" id="{3670C04C-6C6C-4559-B6C6-1EEE6E8C616B}"/>
                  </a:ext>
                </a:extLst>
              </p:cNvPr>
              <p:cNvSpPr/>
              <p:nvPr/>
            </p:nvSpPr>
            <p:spPr>
              <a:xfrm>
                <a:off x="0" y="1644268"/>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endParaRPr kumimoji="1" lang="ja-JP" altLang="en-US" sz="1500">
                  <a:latin typeface="Meiryo UI" panose="020B0604030504040204" pitchFamily="34" charset="-128"/>
                  <a:ea typeface="Meiryo UI" panose="020B0604030504040204" pitchFamily="34" charset="-128"/>
                </a:endParaRPr>
              </a:p>
            </p:txBody>
          </p:sp>
          <p:sp>
            <p:nvSpPr>
              <p:cNvPr id="34" name="1 つの角を切り取った四角形 20">
                <a:extLst>
                  <a:ext uri="{FF2B5EF4-FFF2-40B4-BE49-F238E27FC236}">
                    <a16:creationId xmlns:a16="http://schemas.microsoft.com/office/drawing/2014/main" id="{E131B8B4-3C93-454B-9D80-B99557281122}"/>
                  </a:ext>
                </a:extLst>
              </p:cNvPr>
              <p:cNvSpPr/>
              <p:nvPr/>
            </p:nvSpPr>
            <p:spPr>
              <a:xfrm>
                <a:off x="0" y="2400192"/>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35" name="1 つの角を切り取った四角形 21">
                <a:extLst>
                  <a:ext uri="{FF2B5EF4-FFF2-40B4-BE49-F238E27FC236}">
                    <a16:creationId xmlns:a16="http://schemas.microsoft.com/office/drawing/2014/main" id="{913620D4-8527-48B8-BB56-FCCFD07F84EF}"/>
                  </a:ext>
                </a:extLst>
              </p:cNvPr>
              <p:cNvSpPr/>
              <p:nvPr/>
            </p:nvSpPr>
            <p:spPr>
              <a:xfrm>
                <a:off x="0" y="3156116"/>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36" name="1 つの角を切り取った四角形 28">
                <a:extLst>
                  <a:ext uri="{FF2B5EF4-FFF2-40B4-BE49-F238E27FC236}">
                    <a16:creationId xmlns:a16="http://schemas.microsoft.com/office/drawing/2014/main" id="{6788A225-9A38-4C2F-93C9-5202BB60574C}"/>
                  </a:ext>
                </a:extLst>
              </p:cNvPr>
              <p:cNvSpPr/>
              <p:nvPr/>
            </p:nvSpPr>
            <p:spPr>
              <a:xfrm>
                <a:off x="0" y="3912040"/>
                <a:ext cx="800100" cy="698500"/>
              </a:xfrm>
              <a:prstGeom prst="snip1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en-US" altLang="ja-JP" dirty="0">
                  <a:latin typeface="Meiryo UI" panose="020B0604030504040204" pitchFamily="34" charset="-128"/>
                  <a:ea typeface="Meiryo UI" panose="020B0604030504040204" pitchFamily="34" charset="-128"/>
                </a:endParaRPr>
              </a:p>
            </p:txBody>
          </p:sp>
          <p:sp>
            <p:nvSpPr>
              <p:cNvPr id="37" name="1 つの角を切り取った四角形 29">
                <a:extLst>
                  <a:ext uri="{FF2B5EF4-FFF2-40B4-BE49-F238E27FC236}">
                    <a16:creationId xmlns:a16="http://schemas.microsoft.com/office/drawing/2014/main" id="{BEBA56FF-3439-4714-9F15-743EA0EC71A7}"/>
                  </a:ext>
                </a:extLst>
              </p:cNvPr>
              <p:cNvSpPr/>
              <p:nvPr/>
            </p:nvSpPr>
            <p:spPr>
              <a:xfrm>
                <a:off x="0" y="4670374"/>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38" name="テキスト ボックス 37">
                <a:extLst>
                  <a:ext uri="{FF2B5EF4-FFF2-40B4-BE49-F238E27FC236}">
                    <a16:creationId xmlns:a16="http://schemas.microsoft.com/office/drawing/2014/main" id="{385D7D48-5290-498A-9897-25B9988BA330}"/>
                  </a:ext>
                </a:extLst>
              </p:cNvPr>
              <p:cNvSpPr txBox="1"/>
              <p:nvPr/>
            </p:nvSpPr>
            <p:spPr>
              <a:xfrm>
                <a:off x="-69741" y="242251"/>
                <a:ext cx="80010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１章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紹介</a:t>
                </a:r>
              </a:p>
            </p:txBody>
          </p:sp>
          <p:sp>
            <p:nvSpPr>
              <p:cNvPr id="39" name="テキスト ボックス 38">
                <a:extLst>
                  <a:ext uri="{FF2B5EF4-FFF2-40B4-BE49-F238E27FC236}">
                    <a16:creationId xmlns:a16="http://schemas.microsoft.com/office/drawing/2014/main" id="{4A6FF3EE-56DB-46FB-B087-5B690850BBE2}"/>
                  </a:ext>
                </a:extLst>
              </p:cNvPr>
              <p:cNvSpPr txBox="1"/>
              <p:nvPr/>
            </p:nvSpPr>
            <p:spPr>
              <a:xfrm>
                <a:off x="-71832" y="978331"/>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２章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問題提起</a:t>
                </a:r>
              </a:p>
            </p:txBody>
          </p:sp>
          <p:sp>
            <p:nvSpPr>
              <p:cNvPr id="40" name="テキスト ボックス 39">
                <a:extLst>
                  <a:ext uri="{FF2B5EF4-FFF2-40B4-BE49-F238E27FC236}">
                    <a16:creationId xmlns:a16="http://schemas.microsoft.com/office/drawing/2014/main" id="{DE452FFB-5A3A-460D-BF79-380920191787}"/>
                  </a:ext>
                </a:extLst>
              </p:cNvPr>
              <p:cNvSpPr txBox="1"/>
              <p:nvPr/>
            </p:nvSpPr>
            <p:spPr>
              <a:xfrm>
                <a:off x="-45389" y="1734255"/>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３章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en-US" altLang="ja-JP" sz="1500" dirty="0">
                    <a:solidFill>
                      <a:schemeClr val="bg1"/>
                    </a:solidFill>
                    <a:latin typeface="Meiryo UI" panose="020B0604030504040204" pitchFamily="34" charset="-128"/>
                    <a:ea typeface="Meiryo UI" panose="020B0604030504040204" pitchFamily="34" charset="-128"/>
                  </a:rPr>
                  <a:t>SA</a:t>
                </a:r>
                <a:r>
                  <a:rPr kumimoji="1" lang="ja-JP" altLang="en-US" sz="1500">
                    <a:solidFill>
                      <a:schemeClr val="bg1"/>
                    </a:solidFill>
                    <a:latin typeface="Meiryo UI" panose="020B0604030504040204" pitchFamily="34" charset="-128"/>
                    <a:ea typeface="Meiryo UI" panose="020B0604030504040204" pitchFamily="34" charset="-128"/>
                  </a:rPr>
                  <a:t>定義</a:t>
                </a:r>
              </a:p>
            </p:txBody>
          </p:sp>
          <p:sp>
            <p:nvSpPr>
              <p:cNvPr id="41" name="テキスト ボックス 40">
                <a:extLst>
                  <a:ext uri="{FF2B5EF4-FFF2-40B4-BE49-F238E27FC236}">
                    <a16:creationId xmlns:a16="http://schemas.microsoft.com/office/drawing/2014/main" id="{9F20FEA7-0A4F-4A0E-AB00-4CCE4D2D34A1}"/>
                  </a:ext>
                </a:extLst>
              </p:cNvPr>
              <p:cNvSpPr txBox="1"/>
              <p:nvPr/>
            </p:nvSpPr>
            <p:spPr>
              <a:xfrm>
                <a:off x="-45389" y="2518147"/>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４章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検証</a:t>
                </a:r>
              </a:p>
            </p:txBody>
          </p:sp>
          <p:sp>
            <p:nvSpPr>
              <p:cNvPr id="42" name="テキスト ボックス 41">
                <a:extLst>
                  <a:ext uri="{FF2B5EF4-FFF2-40B4-BE49-F238E27FC236}">
                    <a16:creationId xmlns:a16="http://schemas.microsoft.com/office/drawing/2014/main" id="{89FFEBF7-22B4-4300-8BCD-CABA30138EB4}"/>
                  </a:ext>
                </a:extLst>
              </p:cNvPr>
              <p:cNvSpPr txBox="1"/>
              <p:nvPr/>
            </p:nvSpPr>
            <p:spPr>
              <a:xfrm>
                <a:off x="-71832" y="3243441"/>
                <a:ext cx="98484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５章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考察</a:t>
                </a:r>
              </a:p>
            </p:txBody>
          </p:sp>
          <p:sp>
            <p:nvSpPr>
              <p:cNvPr id="43" name="テキスト ボックス 42">
                <a:extLst>
                  <a:ext uri="{FF2B5EF4-FFF2-40B4-BE49-F238E27FC236}">
                    <a16:creationId xmlns:a16="http://schemas.microsoft.com/office/drawing/2014/main" id="{C2187F2D-E739-47F1-AD99-B6AED02ED7F8}"/>
                  </a:ext>
                </a:extLst>
              </p:cNvPr>
              <p:cNvSpPr txBox="1"/>
              <p:nvPr/>
            </p:nvSpPr>
            <p:spPr>
              <a:xfrm>
                <a:off x="-45389" y="3993706"/>
                <a:ext cx="98484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６章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課題</a:t>
                </a:r>
              </a:p>
            </p:txBody>
          </p:sp>
          <p:sp>
            <p:nvSpPr>
              <p:cNvPr id="44" name="テキスト ボックス 43">
                <a:extLst>
                  <a:ext uri="{FF2B5EF4-FFF2-40B4-BE49-F238E27FC236}">
                    <a16:creationId xmlns:a16="http://schemas.microsoft.com/office/drawing/2014/main" id="{B3CC177B-015D-40DB-84D6-8A6DF733FC62}"/>
                  </a:ext>
                </a:extLst>
              </p:cNvPr>
              <p:cNvSpPr txBox="1"/>
              <p:nvPr/>
            </p:nvSpPr>
            <p:spPr>
              <a:xfrm>
                <a:off x="-45389" y="4752627"/>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７章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展望</a:t>
                </a:r>
              </a:p>
            </p:txBody>
          </p:sp>
        </p:grpSp>
        <p:sp>
          <p:nvSpPr>
            <p:cNvPr id="29" name="1 つの角を切り取った四角形 29">
              <a:extLst>
                <a:ext uri="{FF2B5EF4-FFF2-40B4-BE49-F238E27FC236}">
                  <a16:creationId xmlns:a16="http://schemas.microsoft.com/office/drawing/2014/main" id="{819FCA66-D987-4D74-A02E-010A0DE78A7F}"/>
                </a:ext>
              </a:extLst>
            </p:cNvPr>
            <p:cNvSpPr/>
            <p:nvPr/>
          </p:nvSpPr>
          <p:spPr>
            <a:xfrm>
              <a:off x="0" y="5428708"/>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30" name="テキスト ボックス 29">
              <a:extLst>
                <a:ext uri="{FF2B5EF4-FFF2-40B4-BE49-F238E27FC236}">
                  <a16:creationId xmlns:a16="http://schemas.microsoft.com/office/drawing/2014/main" id="{708CF173-34F4-4218-8223-31A1FB725E51}"/>
                </a:ext>
              </a:extLst>
            </p:cNvPr>
            <p:cNvSpPr txBox="1"/>
            <p:nvPr/>
          </p:nvSpPr>
          <p:spPr>
            <a:xfrm>
              <a:off x="-45389" y="5510961"/>
              <a:ext cx="984840" cy="553998"/>
            </a:xfrm>
            <a:prstGeom prst="rect">
              <a:avLst/>
            </a:prstGeom>
            <a:noFill/>
          </p:spPr>
          <p:txBody>
            <a:bodyPr wrap="square" rtlCol="0">
              <a:spAutoFit/>
            </a:bodyPr>
            <a:lstStyle/>
            <a:p>
              <a:r>
                <a:rPr kumimoji="1" lang="en-US" altLang="ja-JP" sz="1500" dirty="0">
                  <a:solidFill>
                    <a:schemeClr val="bg1"/>
                  </a:solidFill>
                  <a:latin typeface="Meiryo UI" panose="020B0604030504040204" pitchFamily="34" charset="-128"/>
                  <a:ea typeface="Meiryo UI" panose="020B0604030504040204" pitchFamily="34" charset="-128"/>
                </a:rPr>
                <a:t>8</a:t>
              </a:r>
              <a:r>
                <a:rPr kumimoji="1" lang="ja-JP" altLang="en-US" sz="1500" dirty="0">
                  <a:solidFill>
                    <a:schemeClr val="bg1"/>
                  </a:solidFill>
                  <a:latin typeface="Meiryo UI" panose="020B0604030504040204" pitchFamily="34" charset="-128"/>
                  <a:ea typeface="Meiryo UI" panose="020B0604030504040204" pitchFamily="34" charset="-128"/>
                </a:rPr>
                <a:t>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総括</a:t>
              </a:r>
            </a:p>
          </p:txBody>
        </p:sp>
      </p:grpSp>
      <p:sp>
        <p:nvSpPr>
          <p:cNvPr id="4" name="タイトル 2">
            <a:extLst>
              <a:ext uri="{FF2B5EF4-FFF2-40B4-BE49-F238E27FC236}">
                <a16:creationId xmlns:a16="http://schemas.microsoft.com/office/drawing/2014/main" id="{B4BF9086-2F68-489E-BF06-4D3E5A6B804C}"/>
              </a:ext>
            </a:extLst>
          </p:cNvPr>
          <p:cNvSpPr txBox="1">
            <a:spLocks/>
          </p:cNvSpPr>
          <p:nvPr/>
        </p:nvSpPr>
        <p:spPr>
          <a:xfrm>
            <a:off x="1003321" y="235457"/>
            <a:ext cx="7600777" cy="610282"/>
          </a:xfrm>
          <a:prstGeom prst="rect">
            <a:avLst/>
          </a:prstGeom>
          <a:noFill/>
          <a:ln>
            <a:noFill/>
          </a:ln>
        </p:spPr>
        <p:txBody>
          <a:bodyPr spcFirstLastPara="1" vert="horz" wrap="square" lIns="0" tIns="45700" rIns="0" bIns="45700" rtlCol="0" anchor="t" anchorCtr="0">
            <a:noAutofit/>
          </a:bodyPr>
          <a:lstStyle>
            <a:lvl1pPr lvl="0" algn="l" defTabSz="685800" rtl="0" eaLnBrk="1" latinLnBrk="0" hangingPunct="1">
              <a:lnSpc>
                <a:spcPct val="90000"/>
              </a:lnSpc>
              <a:spcBef>
                <a:spcPts val="0"/>
              </a:spcBef>
              <a:spcAft>
                <a:spcPts val="0"/>
              </a:spcAft>
              <a:buClr>
                <a:srgbClr val="024793"/>
              </a:buClr>
              <a:buSzPts val="3375"/>
              <a:buFont typeface="Arial"/>
              <a:buNone/>
              <a:defRPr kumimoji="1" sz="3375" b="0" i="0" kern="1200" cap="none">
                <a:solidFill>
                  <a:srgbClr val="024793"/>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ja-JP" altLang="en-US" sz="2000" u="sng" dirty="0">
                <a:latin typeface="Meiryo UI" panose="020B0604030504040204" pitchFamily="50" charset="-128"/>
                <a:ea typeface="Meiryo UI" panose="020B0604030504040204" pitchFamily="50" charset="-128"/>
              </a:rPr>
              <a:t>６．課題</a:t>
            </a:r>
            <a:br>
              <a:rPr lang="en-US" altLang="ja-JP" sz="2000" u="sng" dirty="0">
                <a:latin typeface="Meiryo UI" panose="020B0604030504040204" pitchFamily="50" charset="-128"/>
                <a:ea typeface="Meiryo UI" panose="020B0604030504040204" pitchFamily="50" charset="-128"/>
              </a:rPr>
            </a:br>
            <a:r>
              <a:rPr lang="ja-JP" altLang="en-US" sz="2000" dirty="0">
                <a:latin typeface="Meiryo UI" panose="020B0604030504040204" pitchFamily="50" charset="-128"/>
                <a:ea typeface="Meiryo UI" panose="020B0604030504040204" pitchFamily="50" charset="-128"/>
              </a:rPr>
              <a:t>　　継続的な知識習得の必要性</a:t>
            </a:r>
            <a:br>
              <a:rPr lang="en-US" altLang="ja-JP" sz="2000" u="sng" dirty="0">
                <a:latin typeface="Meiryo UI" panose="020B0604030504040204" pitchFamily="50" charset="-128"/>
                <a:ea typeface="Meiryo UI" panose="020B0604030504040204" pitchFamily="50" charset="-128"/>
              </a:rPr>
            </a:br>
            <a:r>
              <a:rPr lang="ja-JP" altLang="en-US" sz="2000" dirty="0">
                <a:latin typeface="Meiryo UI" panose="020B0604030504040204" pitchFamily="50" charset="-128"/>
                <a:ea typeface="Meiryo UI" panose="020B0604030504040204" pitchFamily="50" charset="-128"/>
              </a:rPr>
              <a:t>　</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707"/>
        <p:cNvGrpSpPr/>
        <p:nvPr/>
      </p:nvGrpSpPr>
      <p:grpSpPr>
        <a:xfrm>
          <a:off x="0" y="0"/>
          <a:ext cx="0" cy="0"/>
          <a:chOff x="0" y="0"/>
          <a:chExt cx="0" cy="0"/>
        </a:xfrm>
      </p:grpSpPr>
      <p:sp>
        <p:nvSpPr>
          <p:cNvPr id="709" name="Google Shape;709;p17"/>
          <p:cNvSpPr txBox="1"/>
          <p:nvPr/>
        </p:nvSpPr>
        <p:spPr>
          <a:xfrm>
            <a:off x="-71832" y="978331"/>
            <a:ext cx="984900" cy="55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500">
                <a:solidFill>
                  <a:srgbClr val="FFFFFF"/>
                </a:solidFill>
                <a:latin typeface="Arial"/>
                <a:ea typeface="Arial"/>
                <a:cs typeface="Arial"/>
                <a:sym typeface="Arial"/>
              </a:rPr>
              <a:t>２章</a:t>
            </a:r>
            <a:endParaRPr sz="1500">
              <a:solidFill>
                <a:srgbClr val="FFFFFF"/>
              </a:solidFill>
              <a:latin typeface="Arial"/>
              <a:ea typeface="Arial"/>
              <a:cs typeface="Arial"/>
              <a:sym typeface="Arial"/>
            </a:endParaRPr>
          </a:p>
          <a:p>
            <a:pPr marL="0" marR="0" lvl="0" indent="0" algn="l" rtl="0">
              <a:spcBef>
                <a:spcPts val="0"/>
              </a:spcBef>
              <a:spcAft>
                <a:spcPts val="0"/>
              </a:spcAft>
              <a:buNone/>
            </a:pPr>
            <a:r>
              <a:rPr lang="en-US" sz="1500">
                <a:solidFill>
                  <a:srgbClr val="FFFFFF"/>
                </a:solidFill>
                <a:latin typeface="Arial"/>
                <a:ea typeface="Arial"/>
                <a:cs typeface="Arial"/>
                <a:sym typeface="Arial"/>
              </a:rPr>
              <a:t>問題提起</a:t>
            </a:r>
            <a:endParaRPr/>
          </a:p>
        </p:txBody>
      </p:sp>
      <p:sp>
        <p:nvSpPr>
          <p:cNvPr id="710" name="Google Shape;710;p17"/>
          <p:cNvSpPr txBox="1"/>
          <p:nvPr/>
        </p:nvSpPr>
        <p:spPr>
          <a:xfrm>
            <a:off x="-45389" y="1734255"/>
            <a:ext cx="984900" cy="55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500">
                <a:solidFill>
                  <a:srgbClr val="FFFFFF"/>
                </a:solidFill>
                <a:latin typeface="Arial"/>
                <a:ea typeface="Arial"/>
                <a:cs typeface="Arial"/>
                <a:sym typeface="Arial"/>
              </a:rPr>
              <a:t>３章</a:t>
            </a:r>
            <a:endParaRPr sz="1500">
              <a:solidFill>
                <a:srgbClr val="FFFFFF"/>
              </a:solidFill>
              <a:latin typeface="Arial"/>
              <a:ea typeface="Arial"/>
              <a:cs typeface="Arial"/>
              <a:sym typeface="Arial"/>
            </a:endParaRPr>
          </a:p>
          <a:p>
            <a:pPr marL="0" marR="0" lvl="0" indent="0" algn="l" rtl="0">
              <a:spcBef>
                <a:spcPts val="0"/>
              </a:spcBef>
              <a:spcAft>
                <a:spcPts val="0"/>
              </a:spcAft>
              <a:buNone/>
            </a:pPr>
            <a:r>
              <a:rPr lang="en-US" sz="1500">
                <a:solidFill>
                  <a:srgbClr val="FFFFFF"/>
                </a:solidFill>
                <a:latin typeface="Arial"/>
                <a:ea typeface="Arial"/>
                <a:cs typeface="Arial"/>
                <a:sym typeface="Arial"/>
              </a:rPr>
              <a:t>SA定義</a:t>
            </a:r>
            <a:endParaRPr/>
          </a:p>
        </p:txBody>
      </p:sp>
      <p:sp>
        <p:nvSpPr>
          <p:cNvPr id="711" name="Google Shape;711;p17"/>
          <p:cNvSpPr txBox="1"/>
          <p:nvPr/>
        </p:nvSpPr>
        <p:spPr>
          <a:xfrm>
            <a:off x="-45389" y="2518147"/>
            <a:ext cx="984900" cy="55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500">
                <a:solidFill>
                  <a:srgbClr val="FFFFFF"/>
                </a:solidFill>
                <a:latin typeface="Arial"/>
                <a:ea typeface="Arial"/>
                <a:cs typeface="Arial"/>
                <a:sym typeface="Arial"/>
              </a:rPr>
              <a:t>４章</a:t>
            </a:r>
            <a:endParaRPr sz="1500">
              <a:solidFill>
                <a:srgbClr val="FFFFFF"/>
              </a:solidFill>
              <a:latin typeface="Arial"/>
              <a:ea typeface="Arial"/>
              <a:cs typeface="Arial"/>
              <a:sym typeface="Arial"/>
            </a:endParaRPr>
          </a:p>
          <a:p>
            <a:pPr marL="0" marR="0" lvl="0" indent="0" algn="l" rtl="0">
              <a:spcBef>
                <a:spcPts val="0"/>
              </a:spcBef>
              <a:spcAft>
                <a:spcPts val="0"/>
              </a:spcAft>
              <a:buNone/>
            </a:pPr>
            <a:r>
              <a:rPr lang="en-US" sz="1500">
                <a:solidFill>
                  <a:srgbClr val="FFFFFF"/>
                </a:solidFill>
                <a:latin typeface="Arial"/>
                <a:ea typeface="Arial"/>
                <a:cs typeface="Arial"/>
                <a:sym typeface="Arial"/>
              </a:rPr>
              <a:t>検証</a:t>
            </a:r>
            <a:endParaRPr/>
          </a:p>
        </p:txBody>
      </p:sp>
      <p:pic>
        <p:nvPicPr>
          <p:cNvPr id="734" name="Google Shape;734;p17"/>
          <p:cNvPicPr preferRelativeResize="0"/>
          <p:nvPr/>
        </p:nvPicPr>
        <p:blipFill>
          <a:blip r:embed="rId3">
            <a:alphaModFix/>
          </a:blip>
          <a:stretch>
            <a:fillRect/>
          </a:stretch>
        </p:blipFill>
        <p:spPr>
          <a:xfrm>
            <a:off x="1682300" y="1399825"/>
            <a:ext cx="6553850" cy="4974450"/>
          </a:xfrm>
          <a:prstGeom prst="rect">
            <a:avLst/>
          </a:prstGeom>
          <a:noFill/>
          <a:ln>
            <a:noFill/>
          </a:ln>
        </p:spPr>
      </p:pic>
      <p:grpSp>
        <p:nvGrpSpPr>
          <p:cNvPr id="29" name="グループ化 28">
            <a:extLst>
              <a:ext uri="{FF2B5EF4-FFF2-40B4-BE49-F238E27FC236}">
                <a16:creationId xmlns:a16="http://schemas.microsoft.com/office/drawing/2014/main" id="{F3892958-8D78-4A2F-94F2-ADA3EFC0EC5B}"/>
              </a:ext>
            </a:extLst>
          </p:cNvPr>
          <p:cNvGrpSpPr/>
          <p:nvPr/>
        </p:nvGrpSpPr>
        <p:grpSpPr>
          <a:xfrm>
            <a:off x="-71832" y="150156"/>
            <a:ext cx="1011283" cy="5977052"/>
            <a:chOff x="-71832" y="150156"/>
            <a:chExt cx="1011283" cy="5977052"/>
          </a:xfrm>
        </p:grpSpPr>
        <p:grpSp>
          <p:nvGrpSpPr>
            <p:cNvPr id="30" name="グループ化 29">
              <a:extLst>
                <a:ext uri="{FF2B5EF4-FFF2-40B4-BE49-F238E27FC236}">
                  <a16:creationId xmlns:a16="http://schemas.microsoft.com/office/drawing/2014/main" id="{18253D08-B1AF-4BD3-8602-884F2EE22679}"/>
                </a:ext>
              </a:extLst>
            </p:cNvPr>
            <p:cNvGrpSpPr/>
            <p:nvPr/>
          </p:nvGrpSpPr>
          <p:grpSpPr>
            <a:xfrm>
              <a:off x="-71832" y="150156"/>
              <a:ext cx="1011283" cy="5218718"/>
              <a:chOff x="-71832" y="150156"/>
              <a:chExt cx="1011283" cy="5218718"/>
            </a:xfrm>
          </p:grpSpPr>
          <p:sp>
            <p:nvSpPr>
              <p:cNvPr id="33" name="1 つの角を切り取った四角形 16">
                <a:extLst>
                  <a:ext uri="{FF2B5EF4-FFF2-40B4-BE49-F238E27FC236}">
                    <a16:creationId xmlns:a16="http://schemas.microsoft.com/office/drawing/2014/main" id="{6406CE80-6C3A-4C3E-8A12-FA19196C9739}"/>
                  </a:ext>
                </a:extLst>
              </p:cNvPr>
              <p:cNvSpPr/>
              <p:nvPr/>
            </p:nvSpPr>
            <p:spPr>
              <a:xfrm>
                <a:off x="0" y="150156"/>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sz="1500">
                  <a:latin typeface="Meiryo UI" panose="020B0604030504040204" pitchFamily="34" charset="-128"/>
                  <a:ea typeface="Meiryo UI" panose="020B0604030504040204" pitchFamily="34" charset="-128"/>
                </a:endParaRPr>
              </a:p>
            </p:txBody>
          </p:sp>
          <p:sp>
            <p:nvSpPr>
              <p:cNvPr id="34" name="1 つの角を切り取った四角形 17">
                <a:extLst>
                  <a:ext uri="{FF2B5EF4-FFF2-40B4-BE49-F238E27FC236}">
                    <a16:creationId xmlns:a16="http://schemas.microsoft.com/office/drawing/2014/main" id="{A56DEF21-0AB2-42D1-A2CE-31EF69E7B10C}"/>
                  </a:ext>
                </a:extLst>
              </p:cNvPr>
              <p:cNvSpPr/>
              <p:nvPr/>
            </p:nvSpPr>
            <p:spPr>
              <a:xfrm>
                <a:off x="0" y="897212"/>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35" name="1 つの角を切り取った四角形 18">
                <a:extLst>
                  <a:ext uri="{FF2B5EF4-FFF2-40B4-BE49-F238E27FC236}">
                    <a16:creationId xmlns:a16="http://schemas.microsoft.com/office/drawing/2014/main" id="{4EFC69DB-EC0B-4909-B814-732BD8A49DBC}"/>
                  </a:ext>
                </a:extLst>
              </p:cNvPr>
              <p:cNvSpPr/>
              <p:nvPr/>
            </p:nvSpPr>
            <p:spPr>
              <a:xfrm>
                <a:off x="0" y="1644268"/>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endParaRPr kumimoji="1" lang="ja-JP" altLang="en-US" sz="1500">
                  <a:latin typeface="Meiryo UI" panose="020B0604030504040204" pitchFamily="34" charset="-128"/>
                  <a:ea typeface="Meiryo UI" panose="020B0604030504040204" pitchFamily="34" charset="-128"/>
                </a:endParaRPr>
              </a:p>
            </p:txBody>
          </p:sp>
          <p:sp>
            <p:nvSpPr>
              <p:cNvPr id="36" name="1 つの角を切り取った四角形 20">
                <a:extLst>
                  <a:ext uri="{FF2B5EF4-FFF2-40B4-BE49-F238E27FC236}">
                    <a16:creationId xmlns:a16="http://schemas.microsoft.com/office/drawing/2014/main" id="{F5FF8F98-38D6-4595-9E85-89BA5E338661}"/>
                  </a:ext>
                </a:extLst>
              </p:cNvPr>
              <p:cNvSpPr/>
              <p:nvPr/>
            </p:nvSpPr>
            <p:spPr>
              <a:xfrm>
                <a:off x="0" y="2400192"/>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37" name="1 つの角を切り取った四角形 21">
                <a:extLst>
                  <a:ext uri="{FF2B5EF4-FFF2-40B4-BE49-F238E27FC236}">
                    <a16:creationId xmlns:a16="http://schemas.microsoft.com/office/drawing/2014/main" id="{8AC76064-350D-4214-9323-1D33AFFC1B66}"/>
                  </a:ext>
                </a:extLst>
              </p:cNvPr>
              <p:cNvSpPr/>
              <p:nvPr/>
            </p:nvSpPr>
            <p:spPr>
              <a:xfrm>
                <a:off x="0" y="3156116"/>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38" name="1 つの角を切り取った四角形 28">
                <a:extLst>
                  <a:ext uri="{FF2B5EF4-FFF2-40B4-BE49-F238E27FC236}">
                    <a16:creationId xmlns:a16="http://schemas.microsoft.com/office/drawing/2014/main" id="{AD62C899-CF31-4BC2-BE47-B343FABCD870}"/>
                  </a:ext>
                </a:extLst>
              </p:cNvPr>
              <p:cNvSpPr/>
              <p:nvPr/>
            </p:nvSpPr>
            <p:spPr>
              <a:xfrm>
                <a:off x="0" y="3912040"/>
                <a:ext cx="800100" cy="698500"/>
              </a:xfrm>
              <a:prstGeom prst="snip1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en-US" altLang="ja-JP" dirty="0">
                  <a:latin typeface="Meiryo UI" panose="020B0604030504040204" pitchFamily="34" charset="-128"/>
                  <a:ea typeface="Meiryo UI" panose="020B0604030504040204" pitchFamily="34" charset="-128"/>
                </a:endParaRPr>
              </a:p>
            </p:txBody>
          </p:sp>
          <p:sp>
            <p:nvSpPr>
              <p:cNvPr id="39" name="1 つの角を切り取った四角形 29">
                <a:extLst>
                  <a:ext uri="{FF2B5EF4-FFF2-40B4-BE49-F238E27FC236}">
                    <a16:creationId xmlns:a16="http://schemas.microsoft.com/office/drawing/2014/main" id="{938222C1-F2FC-4496-8977-6F6F1DED4C6E}"/>
                  </a:ext>
                </a:extLst>
              </p:cNvPr>
              <p:cNvSpPr/>
              <p:nvPr/>
            </p:nvSpPr>
            <p:spPr>
              <a:xfrm>
                <a:off x="0" y="4670374"/>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40" name="テキスト ボックス 39">
                <a:extLst>
                  <a:ext uri="{FF2B5EF4-FFF2-40B4-BE49-F238E27FC236}">
                    <a16:creationId xmlns:a16="http://schemas.microsoft.com/office/drawing/2014/main" id="{C303A205-764E-4FC6-BFB6-D4ACA5CF835B}"/>
                  </a:ext>
                </a:extLst>
              </p:cNvPr>
              <p:cNvSpPr txBox="1"/>
              <p:nvPr/>
            </p:nvSpPr>
            <p:spPr>
              <a:xfrm>
                <a:off x="-69741" y="242251"/>
                <a:ext cx="80010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１章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紹介</a:t>
                </a:r>
              </a:p>
            </p:txBody>
          </p:sp>
          <p:sp>
            <p:nvSpPr>
              <p:cNvPr id="41" name="テキスト ボックス 40">
                <a:extLst>
                  <a:ext uri="{FF2B5EF4-FFF2-40B4-BE49-F238E27FC236}">
                    <a16:creationId xmlns:a16="http://schemas.microsoft.com/office/drawing/2014/main" id="{FF6D85E7-242C-4254-8EB2-D683A0CA071B}"/>
                  </a:ext>
                </a:extLst>
              </p:cNvPr>
              <p:cNvSpPr txBox="1"/>
              <p:nvPr/>
            </p:nvSpPr>
            <p:spPr>
              <a:xfrm>
                <a:off x="-71832" y="978331"/>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２章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問題提起</a:t>
                </a:r>
              </a:p>
            </p:txBody>
          </p:sp>
          <p:sp>
            <p:nvSpPr>
              <p:cNvPr id="42" name="テキスト ボックス 41">
                <a:extLst>
                  <a:ext uri="{FF2B5EF4-FFF2-40B4-BE49-F238E27FC236}">
                    <a16:creationId xmlns:a16="http://schemas.microsoft.com/office/drawing/2014/main" id="{B9B5E534-8FDB-4E28-A78C-DEAFCDAE38A0}"/>
                  </a:ext>
                </a:extLst>
              </p:cNvPr>
              <p:cNvSpPr txBox="1"/>
              <p:nvPr/>
            </p:nvSpPr>
            <p:spPr>
              <a:xfrm>
                <a:off x="-45389" y="1734255"/>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３章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en-US" altLang="ja-JP" sz="1500" dirty="0">
                    <a:solidFill>
                      <a:schemeClr val="bg1"/>
                    </a:solidFill>
                    <a:latin typeface="Meiryo UI" panose="020B0604030504040204" pitchFamily="34" charset="-128"/>
                    <a:ea typeface="Meiryo UI" panose="020B0604030504040204" pitchFamily="34" charset="-128"/>
                  </a:rPr>
                  <a:t>SA</a:t>
                </a:r>
                <a:r>
                  <a:rPr kumimoji="1" lang="ja-JP" altLang="en-US" sz="1500">
                    <a:solidFill>
                      <a:schemeClr val="bg1"/>
                    </a:solidFill>
                    <a:latin typeface="Meiryo UI" panose="020B0604030504040204" pitchFamily="34" charset="-128"/>
                    <a:ea typeface="Meiryo UI" panose="020B0604030504040204" pitchFamily="34" charset="-128"/>
                  </a:rPr>
                  <a:t>定義</a:t>
                </a:r>
              </a:p>
            </p:txBody>
          </p:sp>
          <p:sp>
            <p:nvSpPr>
              <p:cNvPr id="43" name="テキスト ボックス 42">
                <a:extLst>
                  <a:ext uri="{FF2B5EF4-FFF2-40B4-BE49-F238E27FC236}">
                    <a16:creationId xmlns:a16="http://schemas.microsoft.com/office/drawing/2014/main" id="{1D599BAF-1E1A-47D1-8FB6-363959CB2649}"/>
                  </a:ext>
                </a:extLst>
              </p:cNvPr>
              <p:cNvSpPr txBox="1"/>
              <p:nvPr/>
            </p:nvSpPr>
            <p:spPr>
              <a:xfrm>
                <a:off x="-45389" y="2518147"/>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４章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検証</a:t>
                </a:r>
              </a:p>
            </p:txBody>
          </p:sp>
          <p:sp>
            <p:nvSpPr>
              <p:cNvPr id="44" name="テキスト ボックス 43">
                <a:extLst>
                  <a:ext uri="{FF2B5EF4-FFF2-40B4-BE49-F238E27FC236}">
                    <a16:creationId xmlns:a16="http://schemas.microsoft.com/office/drawing/2014/main" id="{0EDFC14B-977C-4FF0-A43C-FBCF1BF810A9}"/>
                  </a:ext>
                </a:extLst>
              </p:cNvPr>
              <p:cNvSpPr txBox="1"/>
              <p:nvPr/>
            </p:nvSpPr>
            <p:spPr>
              <a:xfrm>
                <a:off x="-71832" y="3243441"/>
                <a:ext cx="98484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５章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考察</a:t>
                </a:r>
              </a:p>
            </p:txBody>
          </p:sp>
          <p:sp>
            <p:nvSpPr>
              <p:cNvPr id="45" name="テキスト ボックス 44">
                <a:extLst>
                  <a:ext uri="{FF2B5EF4-FFF2-40B4-BE49-F238E27FC236}">
                    <a16:creationId xmlns:a16="http://schemas.microsoft.com/office/drawing/2014/main" id="{74C15AE8-A453-46CF-8F4E-07B04D2D32C8}"/>
                  </a:ext>
                </a:extLst>
              </p:cNvPr>
              <p:cNvSpPr txBox="1"/>
              <p:nvPr/>
            </p:nvSpPr>
            <p:spPr>
              <a:xfrm>
                <a:off x="-45389" y="3993706"/>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６章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課題</a:t>
                </a:r>
              </a:p>
            </p:txBody>
          </p:sp>
          <p:sp>
            <p:nvSpPr>
              <p:cNvPr id="46" name="テキスト ボックス 45">
                <a:extLst>
                  <a:ext uri="{FF2B5EF4-FFF2-40B4-BE49-F238E27FC236}">
                    <a16:creationId xmlns:a16="http://schemas.microsoft.com/office/drawing/2014/main" id="{5954C096-80C0-4EB3-948F-217B4B1B3CFC}"/>
                  </a:ext>
                </a:extLst>
              </p:cNvPr>
              <p:cNvSpPr txBox="1"/>
              <p:nvPr/>
            </p:nvSpPr>
            <p:spPr>
              <a:xfrm>
                <a:off x="-45389" y="4752627"/>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７章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展望</a:t>
                </a:r>
              </a:p>
            </p:txBody>
          </p:sp>
        </p:grpSp>
        <p:sp>
          <p:nvSpPr>
            <p:cNvPr id="31" name="1 つの角を切り取った四角形 29">
              <a:extLst>
                <a:ext uri="{FF2B5EF4-FFF2-40B4-BE49-F238E27FC236}">
                  <a16:creationId xmlns:a16="http://schemas.microsoft.com/office/drawing/2014/main" id="{907ED2E9-8C84-40A3-A140-F2366BC93AB3}"/>
                </a:ext>
              </a:extLst>
            </p:cNvPr>
            <p:cNvSpPr/>
            <p:nvPr/>
          </p:nvSpPr>
          <p:spPr>
            <a:xfrm>
              <a:off x="0" y="5428708"/>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32" name="テキスト ボックス 31">
              <a:extLst>
                <a:ext uri="{FF2B5EF4-FFF2-40B4-BE49-F238E27FC236}">
                  <a16:creationId xmlns:a16="http://schemas.microsoft.com/office/drawing/2014/main" id="{84C653CE-F696-40F9-965B-E21F3F3680A4}"/>
                </a:ext>
              </a:extLst>
            </p:cNvPr>
            <p:cNvSpPr txBox="1"/>
            <p:nvPr/>
          </p:nvSpPr>
          <p:spPr>
            <a:xfrm>
              <a:off x="-45389" y="5510961"/>
              <a:ext cx="984840" cy="553998"/>
            </a:xfrm>
            <a:prstGeom prst="rect">
              <a:avLst/>
            </a:prstGeom>
            <a:noFill/>
          </p:spPr>
          <p:txBody>
            <a:bodyPr wrap="square" rtlCol="0">
              <a:spAutoFit/>
            </a:bodyPr>
            <a:lstStyle/>
            <a:p>
              <a:r>
                <a:rPr kumimoji="1" lang="en-US" altLang="ja-JP" sz="1500" dirty="0">
                  <a:solidFill>
                    <a:schemeClr val="bg1"/>
                  </a:solidFill>
                  <a:latin typeface="Meiryo UI" panose="020B0604030504040204" pitchFamily="34" charset="-128"/>
                  <a:ea typeface="Meiryo UI" panose="020B0604030504040204" pitchFamily="34" charset="-128"/>
                </a:rPr>
                <a:t>8</a:t>
              </a:r>
              <a:r>
                <a:rPr kumimoji="1" lang="ja-JP" altLang="en-US" sz="1500" dirty="0">
                  <a:solidFill>
                    <a:schemeClr val="bg1"/>
                  </a:solidFill>
                  <a:latin typeface="Meiryo UI" panose="020B0604030504040204" pitchFamily="34" charset="-128"/>
                  <a:ea typeface="Meiryo UI" panose="020B0604030504040204" pitchFamily="34" charset="-128"/>
                </a:rPr>
                <a:t>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総括</a:t>
              </a:r>
            </a:p>
          </p:txBody>
        </p:sp>
      </p:grpSp>
      <p:sp>
        <p:nvSpPr>
          <p:cNvPr id="2" name="タイトル 2">
            <a:extLst>
              <a:ext uri="{FF2B5EF4-FFF2-40B4-BE49-F238E27FC236}">
                <a16:creationId xmlns:a16="http://schemas.microsoft.com/office/drawing/2014/main" id="{9E270C81-2521-4D5A-AEFD-25413AF86729}"/>
              </a:ext>
            </a:extLst>
          </p:cNvPr>
          <p:cNvSpPr txBox="1">
            <a:spLocks/>
          </p:cNvSpPr>
          <p:nvPr/>
        </p:nvSpPr>
        <p:spPr>
          <a:xfrm>
            <a:off x="1003321" y="235457"/>
            <a:ext cx="7600777" cy="610282"/>
          </a:xfrm>
          <a:prstGeom prst="rect">
            <a:avLst/>
          </a:prstGeom>
          <a:noFill/>
          <a:ln>
            <a:noFill/>
          </a:ln>
        </p:spPr>
        <p:txBody>
          <a:bodyPr spcFirstLastPara="1" vert="horz" wrap="square" lIns="0" tIns="45700" rIns="0" bIns="45700" rtlCol="0" anchor="t" anchorCtr="0">
            <a:noAutofit/>
          </a:bodyPr>
          <a:lstStyle>
            <a:lvl1pPr lvl="0" algn="l" defTabSz="685800" rtl="0" eaLnBrk="1" latinLnBrk="0" hangingPunct="1">
              <a:lnSpc>
                <a:spcPct val="90000"/>
              </a:lnSpc>
              <a:spcBef>
                <a:spcPts val="0"/>
              </a:spcBef>
              <a:spcAft>
                <a:spcPts val="0"/>
              </a:spcAft>
              <a:buClr>
                <a:srgbClr val="024793"/>
              </a:buClr>
              <a:buSzPts val="3375"/>
              <a:buFont typeface="Arial"/>
              <a:buNone/>
              <a:defRPr kumimoji="1" sz="3375" b="0" i="0" kern="1200" cap="none">
                <a:solidFill>
                  <a:srgbClr val="024793"/>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ja-JP" altLang="en-US" sz="2000" u="sng" dirty="0">
                <a:latin typeface="Meiryo UI" panose="020B0604030504040204" pitchFamily="50" charset="-128"/>
                <a:ea typeface="Meiryo UI" panose="020B0604030504040204" pitchFamily="50" charset="-128"/>
              </a:rPr>
              <a:t>６．課題</a:t>
            </a:r>
            <a:br>
              <a:rPr lang="en-US" altLang="ja-JP" sz="2000" u="sng" dirty="0">
                <a:latin typeface="Meiryo UI" panose="020B0604030504040204" pitchFamily="50" charset="-128"/>
                <a:ea typeface="Meiryo UI" panose="020B0604030504040204" pitchFamily="50" charset="-128"/>
              </a:rPr>
            </a:br>
            <a:r>
              <a:rPr lang="ja-JP" altLang="en-US" sz="2000" dirty="0">
                <a:latin typeface="Meiryo UI" panose="020B0604030504040204" pitchFamily="50" charset="-128"/>
                <a:ea typeface="Meiryo UI" panose="020B0604030504040204" pitchFamily="50" charset="-128"/>
              </a:rPr>
              <a:t>　　専門組織の設立</a:t>
            </a:r>
            <a:r>
              <a:rPr lang="en-US" altLang="ja-JP" sz="2000" dirty="0">
                <a:latin typeface="Meiryo UI" panose="020B0604030504040204" pitchFamily="50" charset="-128"/>
                <a:ea typeface="Meiryo UI" panose="020B0604030504040204" pitchFamily="50" charset="-128"/>
              </a:rPr>
              <a:t>×</a:t>
            </a:r>
            <a:r>
              <a:rPr lang="ja-JP" altLang="en-US" sz="2000" dirty="0">
                <a:latin typeface="Meiryo UI" panose="020B0604030504040204" pitchFamily="50" charset="-128"/>
                <a:ea typeface="Meiryo UI" panose="020B0604030504040204" pitchFamily="50" charset="-128"/>
              </a:rPr>
              <a:t>部門間の領域横断によるクラウド人材育成</a:t>
            </a:r>
            <a:br>
              <a:rPr lang="en-US" altLang="ja-JP" sz="2000" u="sng" dirty="0">
                <a:latin typeface="Meiryo UI" panose="020B0604030504040204" pitchFamily="50" charset="-128"/>
                <a:ea typeface="Meiryo UI" panose="020B0604030504040204" pitchFamily="50" charset="-128"/>
              </a:rPr>
            </a:br>
            <a:r>
              <a:rPr lang="ja-JP" altLang="en-US" sz="2000" dirty="0">
                <a:latin typeface="Meiryo UI" panose="020B0604030504040204" pitchFamily="50" charset="-128"/>
                <a:ea typeface="Meiryo UI" panose="020B0604030504040204" pitchFamily="50" charset="-128"/>
              </a:rPr>
              <a:t>　</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765"/>
        <p:cNvGrpSpPr/>
        <p:nvPr/>
      </p:nvGrpSpPr>
      <p:grpSpPr>
        <a:xfrm>
          <a:off x="0" y="0"/>
          <a:ext cx="0" cy="0"/>
          <a:chOff x="0" y="0"/>
          <a:chExt cx="0" cy="0"/>
        </a:xfrm>
      </p:grpSpPr>
      <p:sp>
        <p:nvSpPr>
          <p:cNvPr id="767" name="Google Shape;767;p19"/>
          <p:cNvSpPr txBox="1"/>
          <p:nvPr/>
        </p:nvSpPr>
        <p:spPr>
          <a:xfrm>
            <a:off x="1070783" y="1086898"/>
            <a:ext cx="7912200" cy="1017628"/>
          </a:xfrm>
          <a:prstGeom prst="rect">
            <a:avLst/>
          </a:prstGeom>
          <a:noFill/>
          <a:ln>
            <a:noFill/>
          </a:ln>
        </p:spPr>
        <p:txBody>
          <a:bodyPr spcFirstLastPara="1" wrap="square" lIns="0" tIns="45700" rIns="0" bIns="45700" anchor="t" anchorCtr="0">
            <a:noAutofit/>
          </a:bodyPr>
          <a:lstStyle/>
          <a:p>
            <a:pPr marL="0" marR="0" lvl="0" indent="0" algn="ctr" rtl="0">
              <a:lnSpc>
                <a:spcPct val="100000"/>
              </a:lnSpc>
              <a:spcBef>
                <a:spcPts val="750"/>
              </a:spcBef>
              <a:spcAft>
                <a:spcPts val="0"/>
              </a:spcAft>
              <a:buClr>
                <a:schemeClr val="dk1"/>
              </a:buClr>
              <a:buSzPts val="4400"/>
              <a:buFont typeface="Arial"/>
              <a:buNone/>
            </a:pPr>
            <a:r>
              <a:rPr lang="en-US" sz="4400" u="sng" dirty="0" err="1">
                <a:solidFill>
                  <a:schemeClr val="dk1"/>
                </a:solidFill>
                <a:latin typeface="Meiryo UI" panose="020B0604030504040204" pitchFamily="50" charset="-128"/>
                <a:ea typeface="Meiryo UI" panose="020B0604030504040204" pitchFamily="50" charset="-128"/>
              </a:rPr>
              <a:t>保守・運用業務</a:t>
            </a:r>
            <a:r>
              <a:rPr lang="en-US" sz="4400" u="sng" dirty="0">
                <a:solidFill>
                  <a:schemeClr val="dk1"/>
                </a:solidFill>
                <a:latin typeface="Meiryo UI" panose="020B0604030504040204" pitchFamily="50" charset="-128"/>
                <a:ea typeface="Meiryo UI" panose="020B0604030504040204" pitchFamily="50" charset="-128"/>
              </a:rPr>
              <a:t>(</a:t>
            </a:r>
            <a:r>
              <a:rPr lang="en-US" altLang="ja-JP" sz="4400" u="sng" dirty="0">
                <a:solidFill>
                  <a:schemeClr val="dk1"/>
                </a:solidFill>
                <a:latin typeface="Meiryo UI" panose="020B0604030504040204" pitchFamily="50" charset="-128"/>
                <a:ea typeface="Meiryo UI" panose="020B0604030504040204" pitchFamily="50" charset="-128"/>
              </a:rPr>
              <a:t>※)</a:t>
            </a:r>
            <a:r>
              <a:rPr lang="ja-JP" altLang="en-US" sz="4400" u="sng" dirty="0">
                <a:solidFill>
                  <a:schemeClr val="dk1"/>
                </a:solidFill>
                <a:latin typeface="Meiryo UI" panose="020B0604030504040204" pitchFamily="50" charset="-128"/>
                <a:ea typeface="Meiryo UI" panose="020B0604030504040204" pitchFamily="50" charset="-128"/>
              </a:rPr>
              <a:t>の</a:t>
            </a:r>
            <a:r>
              <a:rPr lang="en-US" sz="4400" u="sng" dirty="0" err="1">
                <a:solidFill>
                  <a:schemeClr val="dk1"/>
                </a:solidFill>
                <a:latin typeface="Meiryo UI" panose="020B0604030504040204" pitchFamily="50" charset="-128"/>
                <a:ea typeface="Meiryo UI" panose="020B0604030504040204" pitchFamily="50" charset="-128"/>
              </a:rPr>
              <a:t>省力化</a:t>
            </a:r>
            <a:endParaRPr lang="en-US" sz="4400" u="sng" dirty="0">
              <a:solidFill>
                <a:schemeClr val="dk1"/>
              </a:solidFill>
              <a:latin typeface="Meiryo UI" panose="020B0604030504040204" pitchFamily="50" charset="-128"/>
              <a:ea typeface="Meiryo UI" panose="020B0604030504040204" pitchFamily="50" charset="-128"/>
            </a:endParaRPr>
          </a:p>
          <a:p>
            <a:pPr marL="0" marR="0" lvl="0" indent="0" algn="ctr" rtl="0">
              <a:lnSpc>
                <a:spcPct val="100000"/>
              </a:lnSpc>
              <a:spcBef>
                <a:spcPts val="750"/>
              </a:spcBef>
              <a:spcAft>
                <a:spcPts val="0"/>
              </a:spcAft>
              <a:buClr>
                <a:schemeClr val="dk1"/>
              </a:buClr>
              <a:buSzPts val="4400"/>
              <a:buFont typeface="Arial"/>
              <a:buNone/>
            </a:pPr>
            <a:endParaRPr sz="4400" u="sng" dirty="0">
              <a:solidFill>
                <a:schemeClr val="dk1"/>
              </a:solidFill>
              <a:latin typeface="Meiryo UI" panose="020B0604030504040204" pitchFamily="50" charset="-128"/>
              <a:ea typeface="Meiryo UI" panose="020B0604030504040204" pitchFamily="50" charset="-128"/>
            </a:endParaRPr>
          </a:p>
          <a:p>
            <a:pPr marL="0" marR="0" lvl="0" indent="0" algn="l" rtl="0">
              <a:lnSpc>
                <a:spcPct val="100000"/>
              </a:lnSpc>
              <a:spcBef>
                <a:spcPts val="750"/>
              </a:spcBef>
              <a:spcAft>
                <a:spcPts val="0"/>
              </a:spcAft>
              <a:buClr>
                <a:schemeClr val="dk1"/>
              </a:buClr>
              <a:buSzPts val="4400"/>
              <a:buFont typeface="Arial"/>
              <a:buNone/>
            </a:pPr>
            <a:r>
              <a:rPr lang="en-US" sz="4400" dirty="0">
                <a:solidFill>
                  <a:schemeClr val="dk1"/>
                </a:solidFill>
                <a:latin typeface="Meiryo UI" panose="020B0604030504040204" pitchFamily="50" charset="-128"/>
                <a:ea typeface="Meiryo UI" panose="020B0604030504040204" pitchFamily="50" charset="-128"/>
              </a:rPr>
              <a:t>　</a:t>
            </a:r>
            <a:endParaRPr sz="4000" dirty="0">
              <a:solidFill>
                <a:schemeClr val="dk1"/>
              </a:solidFill>
              <a:latin typeface="Meiryo UI" panose="020B0604030504040204" pitchFamily="50" charset="-128"/>
              <a:ea typeface="Meiryo UI" panose="020B0604030504040204" pitchFamily="50" charset="-128"/>
            </a:endParaRPr>
          </a:p>
        </p:txBody>
      </p:sp>
      <p:sp>
        <p:nvSpPr>
          <p:cNvPr id="768" name="Google Shape;768;p19"/>
          <p:cNvSpPr txBox="1"/>
          <p:nvPr/>
        </p:nvSpPr>
        <p:spPr>
          <a:xfrm>
            <a:off x="-45389" y="3993706"/>
            <a:ext cx="984900" cy="55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500">
                <a:solidFill>
                  <a:srgbClr val="FFFFFF"/>
                </a:solidFill>
                <a:latin typeface="Arial"/>
                <a:ea typeface="Arial"/>
                <a:cs typeface="Arial"/>
                <a:sym typeface="Arial"/>
              </a:rPr>
              <a:t>６章</a:t>
            </a:r>
            <a:endParaRPr sz="1500">
              <a:solidFill>
                <a:srgbClr val="FFFFFF"/>
              </a:solidFill>
              <a:latin typeface="Arial"/>
              <a:ea typeface="Arial"/>
              <a:cs typeface="Arial"/>
              <a:sym typeface="Arial"/>
            </a:endParaRPr>
          </a:p>
          <a:p>
            <a:pPr marL="0" marR="0" lvl="0" indent="0" algn="l" rtl="0">
              <a:spcBef>
                <a:spcPts val="0"/>
              </a:spcBef>
              <a:spcAft>
                <a:spcPts val="0"/>
              </a:spcAft>
              <a:buNone/>
            </a:pPr>
            <a:r>
              <a:rPr lang="en-US" sz="1500">
                <a:solidFill>
                  <a:srgbClr val="FFFFFF"/>
                </a:solidFill>
                <a:latin typeface="Arial"/>
                <a:ea typeface="Arial"/>
                <a:cs typeface="Arial"/>
                <a:sym typeface="Arial"/>
              </a:rPr>
              <a:t>課題</a:t>
            </a:r>
            <a:endParaRPr/>
          </a:p>
        </p:txBody>
      </p:sp>
      <p:sp>
        <p:nvSpPr>
          <p:cNvPr id="769" name="Google Shape;769;p19"/>
          <p:cNvSpPr txBox="1"/>
          <p:nvPr/>
        </p:nvSpPr>
        <p:spPr>
          <a:xfrm>
            <a:off x="-45389" y="4752627"/>
            <a:ext cx="984900" cy="55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500">
                <a:solidFill>
                  <a:srgbClr val="FFFFFF"/>
                </a:solidFill>
                <a:latin typeface="Arial"/>
                <a:ea typeface="Arial"/>
                <a:cs typeface="Arial"/>
                <a:sym typeface="Arial"/>
              </a:rPr>
              <a:t>７章</a:t>
            </a:r>
            <a:endParaRPr sz="1500">
              <a:solidFill>
                <a:srgbClr val="FFFFFF"/>
              </a:solidFill>
              <a:latin typeface="Arial"/>
              <a:ea typeface="Arial"/>
              <a:cs typeface="Arial"/>
              <a:sym typeface="Arial"/>
            </a:endParaRPr>
          </a:p>
          <a:p>
            <a:pPr marL="0" marR="0" lvl="0" indent="0" algn="l" rtl="0">
              <a:spcBef>
                <a:spcPts val="0"/>
              </a:spcBef>
              <a:spcAft>
                <a:spcPts val="0"/>
              </a:spcAft>
              <a:buNone/>
            </a:pPr>
            <a:r>
              <a:rPr lang="en-US" sz="1500">
                <a:solidFill>
                  <a:srgbClr val="FFFFFF"/>
                </a:solidFill>
                <a:latin typeface="Arial"/>
                <a:ea typeface="Arial"/>
                <a:cs typeface="Arial"/>
                <a:sym typeface="Arial"/>
              </a:rPr>
              <a:t>展望</a:t>
            </a:r>
            <a:endParaRPr/>
          </a:p>
        </p:txBody>
      </p:sp>
      <p:grpSp>
        <p:nvGrpSpPr>
          <p:cNvPr id="24" name="グループ化 23">
            <a:extLst>
              <a:ext uri="{FF2B5EF4-FFF2-40B4-BE49-F238E27FC236}">
                <a16:creationId xmlns:a16="http://schemas.microsoft.com/office/drawing/2014/main" id="{26BABCC8-8078-4CA3-B6E4-9275FECE9D73}"/>
              </a:ext>
            </a:extLst>
          </p:cNvPr>
          <p:cNvGrpSpPr/>
          <p:nvPr/>
        </p:nvGrpSpPr>
        <p:grpSpPr>
          <a:xfrm>
            <a:off x="-71832" y="150156"/>
            <a:ext cx="1011283" cy="5977052"/>
            <a:chOff x="-71832" y="150156"/>
            <a:chExt cx="1011283" cy="5977052"/>
          </a:xfrm>
        </p:grpSpPr>
        <p:grpSp>
          <p:nvGrpSpPr>
            <p:cNvPr id="25" name="グループ化 24">
              <a:extLst>
                <a:ext uri="{FF2B5EF4-FFF2-40B4-BE49-F238E27FC236}">
                  <a16:creationId xmlns:a16="http://schemas.microsoft.com/office/drawing/2014/main" id="{4B09988B-AA55-45FF-A3A1-FA5351907527}"/>
                </a:ext>
              </a:extLst>
            </p:cNvPr>
            <p:cNvGrpSpPr/>
            <p:nvPr/>
          </p:nvGrpSpPr>
          <p:grpSpPr>
            <a:xfrm>
              <a:off x="-71832" y="150156"/>
              <a:ext cx="1011283" cy="5218718"/>
              <a:chOff x="-71832" y="150156"/>
              <a:chExt cx="1011283" cy="5218718"/>
            </a:xfrm>
          </p:grpSpPr>
          <p:sp>
            <p:nvSpPr>
              <p:cNvPr id="28" name="1 つの角を切り取った四角形 16">
                <a:extLst>
                  <a:ext uri="{FF2B5EF4-FFF2-40B4-BE49-F238E27FC236}">
                    <a16:creationId xmlns:a16="http://schemas.microsoft.com/office/drawing/2014/main" id="{9AD4C4D8-F993-43FC-9E00-F7CE88ECB3E6}"/>
                  </a:ext>
                </a:extLst>
              </p:cNvPr>
              <p:cNvSpPr/>
              <p:nvPr/>
            </p:nvSpPr>
            <p:spPr>
              <a:xfrm>
                <a:off x="0" y="150156"/>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sz="1500">
                  <a:latin typeface="Meiryo UI" panose="020B0604030504040204" pitchFamily="34" charset="-128"/>
                  <a:ea typeface="Meiryo UI" panose="020B0604030504040204" pitchFamily="34" charset="-128"/>
                </a:endParaRPr>
              </a:p>
            </p:txBody>
          </p:sp>
          <p:sp>
            <p:nvSpPr>
              <p:cNvPr id="29" name="1 つの角を切り取った四角形 17">
                <a:extLst>
                  <a:ext uri="{FF2B5EF4-FFF2-40B4-BE49-F238E27FC236}">
                    <a16:creationId xmlns:a16="http://schemas.microsoft.com/office/drawing/2014/main" id="{7F8516DA-172F-4525-BB1A-F569012BAB54}"/>
                  </a:ext>
                </a:extLst>
              </p:cNvPr>
              <p:cNvSpPr/>
              <p:nvPr/>
            </p:nvSpPr>
            <p:spPr>
              <a:xfrm>
                <a:off x="0" y="897212"/>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30" name="1 つの角を切り取った四角形 18">
                <a:extLst>
                  <a:ext uri="{FF2B5EF4-FFF2-40B4-BE49-F238E27FC236}">
                    <a16:creationId xmlns:a16="http://schemas.microsoft.com/office/drawing/2014/main" id="{34918233-E7AD-4D12-AFE7-D3FDF15C980F}"/>
                  </a:ext>
                </a:extLst>
              </p:cNvPr>
              <p:cNvSpPr/>
              <p:nvPr/>
            </p:nvSpPr>
            <p:spPr>
              <a:xfrm>
                <a:off x="0" y="1644268"/>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endParaRPr kumimoji="1" lang="ja-JP" altLang="en-US" sz="1500">
                  <a:latin typeface="Meiryo UI" panose="020B0604030504040204" pitchFamily="34" charset="-128"/>
                  <a:ea typeface="Meiryo UI" panose="020B0604030504040204" pitchFamily="34" charset="-128"/>
                </a:endParaRPr>
              </a:p>
            </p:txBody>
          </p:sp>
          <p:sp>
            <p:nvSpPr>
              <p:cNvPr id="31" name="1 つの角を切り取った四角形 20">
                <a:extLst>
                  <a:ext uri="{FF2B5EF4-FFF2-40B4-BE49-F238E27FC236}">
                    <a16:creationId xmlns:a16="http://schemas.microsoft.com/office/drawing/2014/main" id="{8C0E58A7-6AE0-471C-9A36-37EA62E6E9CD}"/>
                  </a:ext>
                </a:extLst>
              </p:cNvPr>
              <p:cNvSpPr/>
              <p:nvPr/>
            </p:nvSpPr>
            <p:spPr>
              <a:xfrm>
                <a:off x="0" y="2400192"/>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dirty="0">
                  <a:latin typeface="Meiryo UI" panose="020B0604030504040204" pitchFamily="34" charset="-128"/>
                  <a:ea typeface="Meiryo UI" panose="020B0604030504040204" pitchFamily="34" charset="-128"/>
                </a:endParaRPr>
              </a:p>
            </p:txBody>
          </p:sp>
          <p:sp>
            <p:nvSpPr>
              <p:cNvPr id="32" name="1 つの角を切り取った四角形 21">
                <a:extLst>
                  <a:ext uri="{FF2B5EF4-FFF2-40B4-BE49-F238E27FC236}">
                    <a16:creationId xmlns:a16="http://schemas.microsoft.com/office/drawing/2014/main" id="{91FD23CB-99AD-4BB0-AAE3-BABF0D0555E5}"/>
                  </a:ext>
                </a:extLst>
              </p:cNvPr>
              <p:cNvSpPr/>
              <p:nvPr/>
            </p:nvSpPr>
            <p:spPr>
              <a:xfrm>
                <a:off x="0" y="3156116"/>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33" name="1 つの角を切り取った四角形 28">
                <a:extLst>
                  <a:ext uri="{FF2B5EF4-FFF2-40B4-BE49-F238E27FC236}">
                    <a16:creationId xmlns:a16="http://schemas.microsoft.com/office/drawing/2014/main" id="{DC313191-00F7-4F83-902E-ED1D8CBE1FA5}"/>
                  </a:ext>
                </a:extLst>
              </p:cNvPr>
              <p:cNvSpPr/>
              <p:nvPr/>
            </p:nvSpPr>
            <p:spPr>
              <a:xfrm>
                <a:off x="0" y="3912040"/>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en-US" altLang="ja-JP" dirty="0">
                  <a:latin typeface="Meiryo UI" panose="020B0604030504040204" pitchFamily="34" charset="-128"/>
                  <a:ea typeface="Meiryo UI" panose="020B0604030504040204" pitchFamily="34" charset="-128"/>
                </a:endParaRPr>
              </a:p>
            </p:txBody>
          </p:sp>
          <p:sp>
            <p:nvSpPr>
              <p:cNvPr id="34" name="1 つの角を切り取った四角形 29">
                <a:extLst>
                  <a:ext uri="{FF2B5EF4-FFF2-40B4-BE49-F238E27FC236}">
                    <a16:creationId xmlns:a16="http://schemas.microsoft.com/office/drawing/2014/main" id="{83F8E1F8-9E17-4E76-929D-0CECA5AB565B}"/>
                  </a:ext>
                </a:extLst>
              </p:cNvPr>
              <p:cNvSpPr/>
              <p:nvPr/>
            </p:nvSpPr>
            <p:spPr>
              <a:xfrm>
                <a:off x="0" y="4670374"/>
                <a:ext cx="800100" cy="698500"/>
              </a:xfrm>
              <a:prstGeom prst="snip1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35" name="テキスト ボックス 34">
                <a:extLst>
                  <a:ext uri="{FF2B5EF4-FFF2-40B4-BE49-F238E27FC236}">
                    <a16:creationId xmlns:a16="http://schemas.microsoft.com/office/drawing/2014/main" id="{01C03EB4-CB62-415B-A321-FA93C043DAC9}"/>
                  </a:ext>
                </a:extLst>
              </p:cNvPr>
              <p:cNvSpPr txBox="1"/>
              <p:nvPr/>
            </p:nvSpPr>
            <p:spPr>
              <a:xfrm>
                <a:off x="-69741" y="242251"/>
                <a:ext cx="80010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１章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紹介</a:t>
                </a:r>
              </a:p>
            </p:txBody>
          </p:sp>
          <p:sp>
            <p:nvSpPr>
              <p:cNvPr id="36" name="テキスト ボックス 35">
                <a:extLst>
                  <a:ext uri="{FF2B5EF4-FFF2-40B4-BE49-F238E27FC236}">
                    <a16:creationId xmlns:a16="http://schemas.microsoft.com/office/drawing/2014/main" id="{ACA6F4EA-FC58-4B09-BD96-71121081F7AC}"/>
                  </a:ext>
                </a:extLst>
              </p:cNvPr>
              <p:cNvSpPr txBox="1"/>
              <p:nvPr/>
            </p:nvSpPr>
            <p:spPr>
              <a:xfrm>
                <a:off x="-71832" y="978331"/>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２章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問題提起</a:t>
                </a:r>
              </a:p>
            </p:txBody>
          </p:sp>
          <p:sp>
            <p:nvSpPr>
              <p:cNvPr id="37" name="テキスト ボックス 36">
                <a:extLst>
                  <a:ext uri="{FF2B5EF4-FFF2-40B4-BE49-F238E27FC236}">
                    <a16:creationId xmlns:a16="http://schemas.microsoft.com/office/drawing/2014/main" id="{11563BAF-9AC8-4D1F-9820-24830BBE02D6}"/>
                  </a:ext>
                </a:extLst>
              </p:cNvPr>
              <p:cNvSpPr txBox="1"/>
              <p:nvPr/>
            </p:nvSpPr>
            <p:spPr>
              <a:xfrm>
                <a:off x="-45389" y="1734255"/>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３章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en-US" altLang="ja-JP" sz="1500" dirty="0">
                    <a:solidFill>
                      <a:schemeClr val="bg1"/>
                    </a:solidFill>
                    <a:latin typeface="Meiryo UI" panose="020B0604030504040204" pitchFamily="34" charset="-128"/>
                    <a:ea typeface="Meiryo UI" panose="020B0604030504040204" pitchFamily="34" charset="-128"/>
                  </a:rPr>
                  <a:t>SA</a:t>
                </a:r>
                <a:r>
                  <a:rPr kumimoji="1" lang="ja-JP" altLang="en-US" sz="1500">
                    <a:solidFill>
                      <a:schemeClr val="bg1"/>
                    </a:solidFill>
                    <a:latin typeface="Meiryo UI" panose="020B0604030504040204" pitchFamily="34" charset="-128"/>
                    <a:ea typeface="Meiryo UI" panose="020B0604030504040204" pitchFamily="34" charset="-128"/>
                  </a:rPr>
                  <a:t>定義</a:t>
                </a:r>
              </a:p>
            </p:txBody>
          </p:sp>
          <p:sp>
            <p:nvSpPr>
              <p:cNvPr id="38" name="テキスト ボックス 37">
                <a:extLst>
                  <a:ext uri="{FF2B5EF4-FFF2-40B4-BE49-F238E27FC236}">
                    <a16:creationId xmlns:a16="http://schemas.microsoft.com/office/drawing/2014/main" id="{C7E5D871-E195-4EEF-B06F-0C373748E469}"/>
                  </a:ext>
                </a:extLst>
              </p:cNvPr>
              <p:cNvSpPr txBox="1"/>
              <p:nvPr/>
            </p:nvSpPr>
            <p:spPr>
              <a:xfrm>
                <a:off x="-45389" y="2518147"/>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４章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検証</a:t>
                </a:r>
              </a:p>
            </p:txBody>
          </p:sp>
          <p:sp>
            <p:nvSpPr>
              <p:cNvPr id="39" name="テキスト ボックス 38">
                <a:extLst>
                  <a:ext uri="{FF2B5EF4-FFF2-40B4-BE49-F238E27FC236}">
                    <a16:creationId xmlns:a16="http://schemas.microsoft.com/office/drawing/2014/main" id="{0B2A2DE4-68A9-4A68-9BC3-62E300FBCFDB}"/>
                  </a:ext>
                </a:extLst>
              </p:cNvPr>
              <p:cNvSpPr txBox="1"/>
              <p:nvPr/>
            </p:nvSpPr>
            <p:spPr>
              <a:xfrm>
                <a:off x="-71832" y="3243441"/>
                <a:ext cx="98484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５章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考察</a:t>
                </a:r>
              </a:p>
            </p:txBody>
          </p:sp>
          <p:sp>
            <p:nvSpPr>
              <p:cNvPr id="40" name="テキスト ボックス 39">
                <a:extLst>
                  <a:ext uri="{FF2B5EF4-FFF2-40B4-BE49-F238E27FC236}">
                    <a16:creationId xmlns:a16="http://schemas.microsoft.com/office/drawing/2014/main" id="{31EFBCB8-CBBE-4AC4-BB52-F01D2C5E7313}"/>
                  </a:ext>
                </a:extLst>
              </p:cNvPr>
              <p:cNvSpPr txBox="1"/>
              <p:nvPr/>
            </p:nvSpPr>
            <p:spPr>
              <a:xfrm>
                <a:off x="-45389" y="3993706"/>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６章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課題</a:t>
                </a:r>
              </a:p>
            </p:txBody>
          </p:sp>
          <p:sp>
            <p:nvSpPr>
              <p:cNvPr id="41" name="テキスト ボックス 40">
                <a:extLst>
                  <a:ext uri="{FF2B5EF4-FFF2-40B4-BE49-F238E27FC236}">
                    <a16:creationId xmlns:a16="http://schemas.microsoft.com/office/drawing/2014/main" id="{DE17FB1F-A84E-4D3A-8166-1AE32A157D81}"/>
                  </a:ext>
                </a:extLst>
              </p:cNvPr>
              <p:cNvSpPr txBox="1"/>
              <p:nvPr/>
            </p:nvSpPr>
            <p:spPr>
              <a:xfrm>
                <a:off x="-45389" y="4752627"/>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７章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展望</a:t>
                </a:r>
              </a:p>
            </p:txBody>
          </p:sp>
        </p:grpSp>
        <p:sp>
          <p:nvSpPr>
            <p:cNvPr id="26" name="1 つの角を切り取った四角形 29">
              <a:extLst>
                <a:ext uri="{FF2B5EF4-FFF2-40B4-BE49-F238E27FC236}">
                  <a16:creationId xmlns:a16="http://schemas.microsoft.com/office/drawing/2014/main" id="{C4C5513A-9425-4348-B797-B3B9D56687C3}"/>
                </a:ext>
              </a:extLst>
            </p:cNvPr>
            <p:cNvSpPr/>
            <p:nvPr/>
          </p:nvSpPr>
          <p:spPr>
            <a:xfrm>
              <a:off x="0" y="5428708"/>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27" name="テキスト ボックス 26">
              <a:extLst>
                <a:ext uri="{FF2B5EF4-FFF2-40B4-BE49-F238E27FC236}">
                  <a16:creationId xmlns:a16="http://schemas.microsoft.com/office/drawing/2014/main" id="{C58865CA-20F6-4381-B260-BDB379629CB7}"/>
                </a:ext>
              </a:extLst>
            </p:cNvPr>
            <p:cNvSpPr txBox="1"/>
            <p:nvPr/>
          </p:nvSpPr>
          <p:spPr>
            <a:xfrm>
              <a:off x="-45389" y="5510961"/>
              <a:ext cx="984840" cy="553998"/>
            </a:xfrm>
            <a:prstGeom prst="rect">
              <a:avLst/>
            </a:prstGeom>
            <a:noFill/>
          </p:spPr>
          <p:txBody>
            <a:bodyPr wrap="square" rtlCol="0">
              <a:spAutoFit/>
            </a:bodyPr>
            <a:lstStyle/>
            <a:p>
              <a:r>
                <a:rPr kumimoji="1" lang="en-US" altLang="ja-JP" sz="1500" dirty="0">
                  <a:solidFill>
                    <a:schemeClr val="bg1"/>
                  </a:solidFill>
                  <a:latin typeface="Meiryo UI" panose="020B0604030504040204" pitchFamily="34" charset="-128"/>
                  <a:ea typeface="Meiryo UI" panose="020B0604030504040204" pitchFamily="34" charset="-128"/>
                </a:rPr>
                <a:t>8</a:t>
              </a:r>
              <a:r>
                <a:rPr kumimoji="1" lang="ja-JP" altLang="en-US" sz="1500" dirty="0">
                  <a:solidFill>
                    <a:schemeClr val="bg1"/>
                  </a:solidFill>
                  <a:latin typeface="Meiryo UI" panose="020B0604030504040204" pitchFamily="34" charset="-128"/>
                  <a:ea typeface="Meiryo UI" panose="020B0604030504040204" pitchFamily="34" charset="-128"/>
                </a:rPr>
                <a:t>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総括</a:t>
              </a:r>
            </a:p>
          </p:txBody>
        </p:sp>
      </p:grpSp>
      <p:sp>
        <p:nvSpPr>
          <p:cNvPr id="2" name="タイトル 2">
            <a:extLst>
              <a:ext uri="{FF2B5EF4-FFF2-40B4-BE49-F238E27FC236}">
                <a16:creationId xmlns:a16="http://schemas.microsoft.com/office/drawing/2014/main" id="{7D713820-1E72-40F5-B4B4-B79D339368D1}"/>
              </a:ext>
            </a:extLst>
          </p:cNvPr>
          <p:cNvSpPr txBox="1">
            <a:spLocks/>
          </p:cNvSpPr>
          <p:nvPr/>
        </p:nvSpPr>
        <p:spPr>
          <a:xfrm>
            <a:off x="1003321" y="235457"/>
            <a:ext cx="7600777" cy="610282"/>
          </a:xfrm>
          <a:prstGeom prst="rect">
            <a:avLst/>
          </a:prstGeom>
          <a:noFill/>
          <a:ln>
            <a:noFill/>
          </a:ln>
        </p:spPr>
        <p:txBody>
          <a:bodyPr spcFirstLastPara="1" vert="horz" wrap="square" lIns="0" tIns="45700" rIns="0" bIns="45700" rtlCol="0" anchor="t" anchorCtr="0">
            <a:noAutofit/>
          </a:bodyPr>
          <a:lstStyle>
            <a:lvl1pPr lvl="0" algn="l" defTabSz="685800" rtl="0" eaLnBrk="1" latinLnBrk="0" hangingPunct="1">
              <a:lnSpc>
                <a:spcPct val="90000"/>
              </a:lnSpc>
              <a:spcBef>
                <a:spcPts val="0"/>
              </a:spcBef>
              <a:spcAft>
                <a:spcPts val="0"/>
              </a:spcAft>
              <a:buClr>
                <a:srgbClr val="024793"/>
              </a:buClr>
              <a:buSzPts val="3375"/>
              <a:buFont typeface="Arial"/>
              <a:buNone/>
              <a:defRPr kumimoji="1" sz="3375" b="0" i="0" kern="1200" cap="none">
                <a:solidFill>
                  <a:srgbClr val="024793"/>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ja-JP" altLang="en-US" sz="2000" u="sng" dirty="0">
                <a:latin typeface="Meiryo UI" panose="020B0604030504040204" pitchFamily="50" charset="-128"/>
                <a:ea typeface="Meiryo UI" panose="020B0604030504040204" pitchFamily="50" charset="-128"/>
              </a:rPr>
              <a:t>７．今後の展望</a:t>
            </a:r>
            <a:br>
              <a:rPr lang="en-US" altLang="ja-JP" sz="2000" u="sng" dirty="0">
                <a:latin typeface="Meiryo UI" panose="020B0604030504040204" pitchFamily="50" charset="-128"/>
                <a:ea typeface="Meiryo UI" panose="020B0604030504040204" pitchFamily="50" charset="-128"/>
              </a:rPr>
            </a:br>
            <a:r>
              <a:rPr lang="ja-JP" altLang="en-US" sz="2000" dirty="0">
                <a:latin typeface="Meiryo UI" panose="020B0604030504040204" pitchFamily="50" charset="-128"/>
                <a:ea typeface="Meiryo UI" panose="020B0604030504040204" pitchFamily="50" charset="-128"/>
              </a:rPr>
              <a:t>　　コスト・ワークロードの最適化</a:t>
            </a:r>
            <a:br>
              <a:rPr lang="en-US" altLang="ja-JP" sz="2000" u="sng" dirty="0">
                <a:latin typeface="Meiryo UI" panose="020B0604030504040204" pitchFamily="50" charset="-128"/>
                <a:ea typeface="Meiryo UI" panose="020B0604030504040204" pitchFamily="50" charset="-128"/>
              </a:rPr>
            </a:br>
            <a:r>
              <a:rPr lang="ja-JP" altLang="en-US" sz="2000" dirty="0">
                <a:latin typeface="Meiryo UI" panose="020B0604030504040204" pitchFamily="50" charset="-128"/>
                <a:ea typeface="Meiryo UI" panose="020B0604030504040204" pitchFamily="50" charset="-128"/>
              </a:rPr>
              <a:t>　</a:t>
            </a:r>
          </a:p>
        </p:txBody>
      </p:sp>
      <p:grpSp>
        <p:nvGrpSpPr>
          <p:cNvPr id="90" name="グループ化 89">
            <a:extLst>
              <a:ext uri="{FF2B5EF4-FFF2-40B4-BE49-F238E27FC236}">
                <a16:creationId xmlns:a16="http://schemas.microsoft.com/office/drawing/2014/main" id="{A9238291-F432-4076-91D5-05D1981D62AB}"/>
              </a:ext>
            </a:extLst>
          </p:cNvPr>
          <p:cNvGrpSpPr/>
          <p:nvPr/>
        </p:nvGrpSpPr>
        <p:grpSpPr>
          <a:xfrm>
            <a:off x="1082047" y="2889081"/>
            <a:ext cx="3181351" cy="2310519"/>
            <a:chOff x="0" y="0"/>
            <a:chExt cx="1625714" cy="1217857"/>
          </a:xfrm>
        </p:grpSpPr>
        <p:pic>
          <p:nvPicPr>
            <p:cNvPr id="102" name="図 101">
              <a:extLst>
                <a:ext uri="{FF2B5EF4-FFF2-40B4-BE49-F238E27FC236}">
                  <a16:creationId xmlns:a16="http://schemas.microsoft.com/office/drawing/2014/main" id="{00000000-0008-0000-0000-00000C000000}"/>
                </a:ext>
              </a:extLst>
            </p:cNvPr>
            <p:cNvPicPr>
              <a:picLocks noChangeAspect="1"/>
            </p:cNvPicPr>
            <p:nvPr/>
          </p:nvPicPr>
          <p:blipFill>
            <a:blip r:embed="rId3"/>
            <a:stretch>
              <a:fillRect/>
            </a:stretch>
          </p:blipFill>
          <p:spPr>
            <a:xfrm>
              <a:off x="0" y="0"/>
              <a:ext cx="339839" cy="570157"/>
            </a:xfrm>
            <a:prstGeom prst="rect">
              <a:avLst/>
            </a:prstGeom>
          </p:spPr>
        </p:pic>
        <p:pic>
          <p:nvPicPr>
            <p:cNvPr id="103" name="図 102">
              <a:extLst>
                <a:ext uri="{FF2B5EF4-FFF2-40B4-BE49-F238E27FC236}">
                  <a16:creationId xmlns:a16="http://schemas.microsoft.com/office/drawing/2014/main" id="{00000000-0008-0000-0000-00004D000000}"/>
                </a:ext>
              </a:extLst>
            </p:cNvPr>
            <p:cNvPicPr>
              <a:picLocks noChangeAspect="1"/>
            </p:cNvPicPr>
            <p:nvPr/>
          </p:nvPicPr>
          <p:blipFill>
            <a:blip r:embed="rId3"/>
            <a:stretch>
              <a:fillRect/>
            </a:stretch>
          </p:blipFill>
          <p:spPr>
            <a:xfrm>
              <a:off x="336550" y="0"/>
              <a:ext cx="323964" cy="570157"/>
            </a:xfrm>
            <a:prstGeom prst="rect">
              <a:avLst/>
            </a:prstGeom>
          </p:spPr>
        </p:pic>
        <p:pic>
          <p:nvPicPr>
            <p:cNvPr id="104" name="図 103">
              <a:extLst>
                <a:ext uri="{FF2B5EF4-FFF2-40B4-BE49-F238E27FC236}">
                  <a16:creationId xmlns:a16="http://schemas.microsoft.com/office/drawing/2014/main" id="{00000000-0008-0000-0000-00004E000000}"/>
                </a:ext>
              </a:extLst>
            </p:cNvPr>
            <p:cNvPicPr>
              <a:picLocks noChangeAspect="1"/>
            </p:cNvPicPr>
            <p:nvPr/>
          </p:nvPicPr>
          <p:blipFill>
            <a:blip r:embed="rId3"/>
            <a:stretch>
              <a:fillRect/>
            </a:stretch>
          </p:blipFill>
          <p:spPr>
            <a:xfrm>
              <a:off x="657225" y="0"/>
              <a:ext cx="323964" cy="570157"/>
            </a:xfrm>
            <a:prstGeom prst="rect">
              <a:avLst/>
            </a:prstGeom>
          </p:spPr>
        </p:pic>
        <p:pic>
          <p:nvPicPr>
            <p:cNvPr id="105" name="図 104">
              <a:extLst>
                <a:ext uri="{FF2B5EF4-FFF2-40B4-BE49-F238E27FC236}">
                  <a16:creationId xmlns:a16="http://schemas.microsoft.com/office/drawing/2014/main" id="{00000000-0008-0000-0000-00004F000000}"/>
                </a:ext>
              </a:extLst>
            </p:cNvPr>
            <p:cNvPicPr>
              <a:picLocks noChangeAspect="1"/>
            </p:cNvPicPr>
            <p:nvPr/>
          </p:nvPicPr>
          <p:blipFill>
            <a:blip r:embed="rId3"/>
            <a:stretch>
              <a:fillRect/>
            </a:stretch>
          </p:blipFill>
          <p:spPr>
            <a:xfrm>
              <a:off x="977900" y="0"/>
              <a:ext cx="323964" cy="570157"/>
            </a:xfrm>
            <a:prstGeom prst="rect">
              <a:avLst/>
            </a:prstGeom>
          </p:spPr>
        </p:pic>
        <p:pic>
          <p:nvPicPr>
            <p:cNvPr id="106" name="図 105">
              <a:extLst>
                <a:ext uri="{FF2B5EF4-FFF2-40B4-BE49-F238E27FC236}">
                  <a16:creationId xmlns:a16="http://schemas.microsoft.com/office/drawing/2014/main" id="{00000000-0008-0000-0000-000050000000}"/>
                </a:ext>
              </a:extLst>
            </p:cNvPr>
            <p:cNvPicPr>
              <a:picLocks noChangeAspect="1"/>
            </p:cNvPicPr>
            <p:nvPr/>
          </p:nvPicPr>
          <p:blipFill>
            <a:blip r:embed="rId3"/>
            <a:stretch>
              <a:fillRect/>
            </a:stretch>
          </p:blipFill>
          <p:spPr>
            <a:xfrm>
              <a:off x="1298575" y="0"/>
              <a:ext cx="327139" cy="570157"/>
            </a:xfrm>
            <a:prstGeom prst="rect">
              <a:avLst/>
            </a:prstGeom>
          </p:spPr>
        </p:pic>
        <p:pic>
          <p:nvPicPr>
            <p:cNvPr id="107" name="図 106">
              <a:extLst>
                <a:ext uri="{FF2B5EF4-FFF2-40B4-BE49-F238E27FC236}">
                  <a16:creationId xmlns:a16="http://schemas.microsoft.com/office/drawing/2014/main" id="{00000000-0008-0000-0000-000051000000}"/>
                </a:ext>
              </a:extLst>
            </p:cNvPr>
            <p:cNvPicPr>
              <a:picLocks noChangeAspect="1"/>
            </p:cNvPicPr>
            <p:nvPr/>
          </p:nvPicPr>
          <p:blipFill>
            <a:blip r:embed="rId3"/>
            <a:stretch>
              <a:fillRect/>
            </a:stretch>
          </p:blipFill>
          <p:spPr>
            <a:xfrm>
              <a:off x="0" y="644525"/>
              <a:ext cx="339839" cy="573332"/>
            </a:xfrm>
            <a:prstGeom prst="rect">
              <a:avLst/>
            </a:prstGeom>
          </p:spPr>
        </p:pic>
        <p:pic>
          <p:nvPicPr>
            <p:cNvPr id="108" name="図 107">
              <a:extLst>
                <a:ext uri="{FF2B5EF4-FFF2-40B4-BE49-F238E27FC236}">
                  <a16:creationId xmlns:a16="http://schemas.microsoft.com/office/drawing/2014/main" id="{00000000-0008-0000-0000-000052000000}"/>
                </a:ext>
              </a:extLst>
            </p:cNvPr>
            <p:cNvPicPr>
              <a:picLocks noChangeAspect="1"/>
            </p:cNvPicPr>
            <p:nvPr/>
          </p:nvPicPr>
          <p:blipFill>
            <a:blip r:embed="rId3"/>
            <a:stretch>
              <a:fillRect/>
            </a:stretch>
          </p:blipFill>
          <p:spPr>
            <a:xfrm>
              <a:off x="336550" y="644525"/>
              <a:ext cx="323964" cy="573332"/>
            </a:xfrm>
            <a:prstGeom prst="rect">
              <a:avLst/>
            </a:prstGeom>
          </p:spPr>
        </p:pic>
        <p:pic>
          <p:nvPicPr>
            <p:cNvPr id="109" name="図 108">
              <a:extLst>
                <a:ext uri="{FF2B5EF4-FFF2-40B4-BE49-F238E27FC236}">
                  <a16:creationId xmlns:a16="http://schemas.microsoft.com/office/drawing/2014/main" id="{00000000-0008-0000-0000-000053000000}"/>
                </a:ext>
              </a:extLst>
            </p:cNvPr>
            <p:cNvPicPr>
              <a:picLocks noChangeAspect="1"/>
            </p:cNvPicPr>
            <p:nvPr/>
          </p:nvPicPr>
          <p:blipFill>
            <a:blip r:embed="rId3"/>
            <a:stretch>
              <a:fillRect/>
            </a:stretch>
          </p:blipFill>
          <p:spPr>
            <a:xfrm>
              <a:off x="657225" y="644525"/>
              <a:ext cx="323964" cy="573332"/>
            </a:xfrm>
            <a:prstGeom prst="rect">
              <a:avLst/>
            </a:prstGeom>
          </p:spPr>
        </p:pic>
        <p:pic>
          <p:nvPicPr>
            <p:cNvPr id="110" name="図 109">
              <a:extLst>
                <a:ext uri="{FF2B5EF4-FFF2-40B4-BE49-F238E27FC236}">
                  <a16:creationId xmlns:a16="http://schemas.microsoft.com/office/drawing/2014/main" id="{00000000-0008-0000-0000-000054000000}"/>
                </a:ext>
              </a:extLst>
            </p:cNvPr>
            <p:cNvPicPr>
              <a:picLocks noChangeAspect="1"/>
            </p:cNvPicPr>
            <p:nvPr/>
          </p:nvPicPr>
          <p:blipFill>
            <a:blip r:embed="rId3"/>
            <a:stretch>
              <a:fillRect/>
            </a:stretch>
          </p:blipFill>
          <p:spPr>
            <a:xfrm>
              <a:off x="977900" y="644525"/>
              <a:ext cx="323964" cy="573332"/>
            </a:xfrm>
            <a:prstGeom prst="rect">
              <a:avLst/>
            </a:prstGeom>
          </p:spPr>
        </p:pic>
        <p:pic>
          <p:nvPicPr>
            <p:cNvPr id="111" name="図 110">
              <a:extLst>
                <a:ext uri="{FF2B5EF4-FFF2-40B4-BE49-F238E27FC236}">
                  <a16:creationId xmlns:a16="http://schemas.microsoft.com/office/drawing/2014/main" id="{00000000-0008-0000-0000-000055000000}"/>
                </a:ext>
              </a:extLst>
            </p:cNvPr>
            <p:cNvPicPr>
              <a:picLocks noChangeAspect="1"/>
            </p:cNvPicPr>
            <p:nvPr/>
          </p:nvPicPr>
          <p:blipFill>
            <a:blip r:embed="rId3"/>
            <a:stretch>
              <a:fillRect/>
            </a:stretch>
          </p:blipFill>
          <p:spPr>
            <a:xfrm>
              <a:off x="1298575" y="644525"/>
              <a:ext cx="327139" cy="573332"/>
            </a:xfrm>
            <a:prstGeom prst="rect">
              <a:avLst/>
            </a:prstGeom>
          </p:spPr>
        </p:pic>
      </p:grpSp>
      <p:grpSp>
        <p:nvGrpSpPr>
          <p:cNvPr id="91" name="グループ化 90">
            <a:extLst>
              <a:ext uri="{FF2B5EF4-FFF2-40B4-BE49-F238E27FC236}">
                <a16:creationId xmlns:a16="http://schemas.microsoft.com/office/drawing/2014/main" id="{86EE9369-9A0D-40A9-B1F5-29808995F696}"/>
              </a:ext>
            </a:extLst>
          </p:cNvPr>
          <p:cNvGrpSpPr/>
          <p:nvPr/>
        </p:nvGrpSpPr>
        <p:grpSpPr>
          <a:xfrm>
            <a:off x="5501795" y="2889079"/>
            <a:ext cx="3426809" cy="2360492"/>
            <a:chOff x="0" y="1422400"/>
            <a:chExt cx="1736173" cy="1218812"/>
          </a:xfrm>
        </p:grpSpPr>
        <p:pic>
          <p:nvPicPr>
            <p:cNvPr id="92" name="図 91">
              <a:extLst>
                <a:ext uri="{FF2B5EF4-FFF2-40B4-BE49-F238E27FC236}">
                  <a16:creationId xmlns:a16="http://schemas.microsoft.com/office/drawing/2014/main" id="{00000000-0008-0000-0000-00001D000000}"/>
                </a:ext>
              </a:extLst>
            </p:cNvPr>
            <p:cNvPicPr>
              <a:picLocks noChangeAspect="1"/>
            </p:cNvPicPr>
            <p:nvPr/>
          </p:nvPicPr>
          <p:blipFill>
            <a:blip r:embed="rId4"/>
            <a:stretch>
              <a:fillRect/>
            </a:stretch>
          </p:blipFill>
          <p:spPr>
            <a:xfrm>
              <a:off x="757048" y="1422401"/>
              <a:ext cx="328250" cy="561586"/>
            </a:xfrm>
            <a:prstGeom prst="rect">
              <a:avLst/>
            </a:prstGeom>
          </p:spPr>
        </p:pic>
        <p:pic>
          <p:nvPicPr>
            <p:cNvPr id="93" name="図 92">
              <a:extLst>
                <a:ext uri="{FF2B5EF4-FFF2-40B4-BE49-F238E27FC236}">
                  <a16:creationId xmlns:a16="http://schemas.microsoft.com/office/drawing/2014/main" id="{00000000-0008-0000-0000-000056000000}"/>
                </a:ext>
              </a:extLst>
            </p:cNvPr>
            <p:cNvPicPr>
              <a:picLocks noChangeAspect="1"/>
            </p:cNvPicPr>
            <p:nvPr/>
          </p:nvPicPr>
          <p:blipFill>
            <a:blip r:embed="rId3"/>
            <a:stretch>
              <a:fillRect/>
            </a:stretch>
          </p:blipFill>
          <p:spPr>
            <a:xfrm>
              <a:off x="0" y="1422400"/>
              <a:ext cx="339839" cy="570157"/>
            </a:xfrm>
            <a:prstGeom prst="rect">
              <a:avLst/>
            </a:prstGeom>
          </p:spPr>
        </p:pic>
        <p:pic>
          <p:nvPicPr>
            <p:cNvPr id="94" name="図 93">
              <a:extLst>
                <a:ext uri="{FF2B5EF4-FFF2-40B4-BE49-F238E27FC236}">
                  <a16:creationId xmlns:a16="http://schemas.microsoft.com/office/drawing/2014/main" id="{00000000-0008-0000-0000-000057000000}"/>
                </a:ext>
              </a:extLst>
            </p:cNvPr>
            <p:cNvPicPr>
              <a:picLocks noChangeAspect="1"/>
            </p:cNvPicPr>
            <p:nvPr/>
          </p:nvPicPr>
          <p:blipFill>
            <a:blip r:embed="rId3"/>
            <a:stretch>
              <a:fillRect/>
            </a:stretch>
          </p:blipFill>
          <p:spPr>
            <a:xfrm>
              <a:off x="336550" y="1422400"/>
              <a:ext cx="323964" cy="570157"/>
            </a:xfrm>
            <a:prstGeom prst="rect">
              <a:avLst/>
            </a:prstGeom>
          </p:spPr>
        </p:pic>
        <p:pic>
          <p:nvPicPr>
            <p:cNvPr id="95" name="図 94">
              <a:extLst>
                <a:ext uri="{FF2B5EF4-FFF2-40B4-BE49-F238E27FC236}">
                  <a16:creationId xmlns:a16="http://schemas.microsoft.com/office/drawing/2014/main" id="{00000000-0008-0000-0000-00005B000000}"/>
                </a:ext>
              </a:extLst>
            </p:cNvPr>
            <p:cNvPicPr>
              <a:picLocks noChangeAspect="1"/>
            </p:cNvPicPr>
            <p:nvPr/>
          </p:nvPicPr>
          <p:blipFill>
            <a:blip r:embed="rId3"/>
            <a:stretch>
              <a:fillRect/>
            </a:stretch>
          </p:blipFill>
          <p:spPr>
            <a:xfrm>
              <a:off x="0" y="2066925"/>
              <a:ext cx="339839" cy="573332"/>
            </a:xfrm>
            <a:prstGeom prst="rect">
              <a:avLst/>
            </a:prstGeom>
          </p:spPr>
        </p:pic>
        <p:pic>
          <p:nvPicPr>
            <p:cNvPr id="96" name="図 95">
              <a:extLst>
                <a:ext uri="{FF2B5EF4-FFF2-40B4-BE49-F238E27FC236}">
                  <a16:creationId xmlns:a16="http://schemas.microsoft.com/office/drawing/2014/main" id="{00000000-0008-0000-0000-00005C000000}"/>
                </a:ext>
              </a:extLst>
            </p:cNvPr>
            <p:cNvPicPr>
              <a:picLocks noChangeAspect="1"/>
            </p:cNvPicPr>
            <p:nvPr/>
          </p:nvPicPr>
          <p:blipFill>
            <a:blip r:embed="rId3"/>
            <a:stretch>
              <a:fillRect/>
            </a:stretch>
          </p:blipFill>
          <p:spPr>
            <a:xfrm>
              <a:off x="336550" y="2066925"/>
              <a:ext cx="323964" cy="573332"/>
            </a:xfrm>
            <a:prstGeom prst="rect">
              <a:avLst/>
            </a:prstGeom>
          </p:spPr>
        </p:pic>
        <p:pic>
          <p:nvPicPr>
            <p:cNvPr id="97" name="図 96">
              <a:extLst>
                <a:ext uri="{FF2B5EF4-FFF2-40B4-BE49-F238E27FC236}">
                  <a16:creationId xmlns:a16="http://schemas.microsoft.com/office/drawing/2014/main" id="{00000000-0008-0000-0000-000060000000}"/>
                </a:ext>
              </a:extLst>
            </p:cNvPr>
            <p:cNvPicPr>
              <a:picLocks noChangeAspect="1"/>
            </p:cNvPicPr>
            <p:nvPr/>
          </p:nvPicPr>
          <p:blipFill>
            <a:blip r:embed="rId4"/>
            <a:stretch>
              <a:fillRect/>
            </a:stretch>
          </p:blipFill>
          <p:spPr>
            <a:xfrm>
              <a:off x="1087248" y="1422401"/>
              <a:ext cx="328250" cy="561586"/>
            </a:xfrm>
            <a:prstGeom prst="rect">
              <a:avLst/>
            </a:prstGeom>
          </p:spPr>
        </p:pic>
        <p:pic>
          <p:nvPicPr>
            <p:cNvPr id="98" name="図 97">
              <a:extLst>
                <a:ext uri="{FF2B5EF4-FFF2-40B4-BE49-F238E27FC236}">
                  <a16:creationId xmlns:a16="http://schemas.microsoft.com/office/drawing/2014/main" id="{00000000-0008-0000-0000-000061000000}"/>
                </a:ext>
              </a:extLst>
            </p:cNvPr>
            <p:cNvPicPr>
              <a:picLocks noChangeAspect="1"/>
            </p:cNvPicPr>
            <p:nvPr/>
          </p:nvPicPr>
          <p:blipFill>
            <a:blip r:embed="rId4"/>
            <a:stretch>
              <a:fillRect/>
            </a:stretch>
          </p:blipFill>
          <p:spPr>
            <a:xfrm>
              <a:off x="1407923" y="1422401"/>
              <a:ext cx="328250" cy="561586"/>
            </a:xfrm>
            <a:prstGeom prst="rect">
              <a:avLst/>
            </a:prstGeom>
          </p:spPr>
        </p:pic>
        <p:pic>
          <p:nvPicPr>
            <p:cNvPr id="99" name="図 98">
              <a:extLst>
                <a:ext uri="{FF2B5EF4-FFF2-40B4-BE49-F238E27FC236}">
                  <a16:creationId xmlns:a16="http://schemas.microsoft.com/office/drawing/2014/main" id="{00000000-0008-0000-0000-000062000000}"/>
                </a:ext>
              </a:extLst>
            </p:cNvPr>
            <p:cNvPicPr>
              <a:picLocks noChangeAspect="1"/>
            </p:cNvPicPr>
            <p:nvPr/>
          </p:nvPicPr>
          <p:blipFill>
            <a:blip r:embed="rId4"/>
            <a:stretch>
              <a:fillRect/>
            </a:stretch>
          </p:blipFill>
          <p:spPr>
            <a:xfrm>
              <a:off x="757048" y="2076451"/>
              <a:ext cx="328250" cy="564761"/>
            </a:xfrm>
            <a:prstGeom prst="rect">
              <a:avLst/>
            </a:prstGeom>
          </p:spPr>
        </p:pic>
        <p:pic>
          <p:nvPicPr>
            <p:cNvPr id="100" name="図 99">
              <a:extLst>
                <a:ext uri="{FF2B5EF4-FFF2-40B4-BE49-F238E27FC236}">
                  <a16:creationId xmlns:a16="http://schemas.microsoft.com/office/drawing/2014/main" id="{00000000-0008-0000-0000-000063000000}"/>
                </a:ext>
              </a:extLst>
            </p:cNvPr>
            <p:cNvPicPr>
              <a:picLocks noChangeAspect="1"/>
            </p:cNvPicPr>
            <p:nvPr/>
          </p:nvPicPr>
          <p:blipFill>
            <a:blip r:embed="rId4"/>
            <a:stretch>
              <a:fillRect/>
            </a:stretch>
          </p:blipFill>
          <p:spPr>
            <a:xfrm>
              <a:off x="1087248" y="2076451"/>
              <a:ext cx="328250" cy="564761"/>
            </a:xfrm>
            <a:prstGeom prst="rect">
              <a:avLst/>
            </a:prstGeom>
          </p:spPr>
        </p:pic>
        <p:pic>
          <p:nvPicPr>
            <p:cNvPr id="101" name="図 100">
              <a:extLst>
                <a:ext uri="{FF2B5EF4-FFF2-40B4-BE49-F238E27FC236}">
                  <a16:creationId xmlns:a16="http://schemas.microsoft.com/office/drawing/2014/main" id="{00000000-0008-0000-0000-000064000000}"/>
                </a:ext>
              </a:extLst>
            </p:cNvPr>
            <p:cNvPicPr>
              <a:picLocks noChangeAspect="1"/>
            </p:cNvPicPr>
            <p:nvPr/>
          </p:nvPicPr>
          <p:blipFill>
            <a:blip r:embed="rId4"/>
            <a:stretch>
              <a:fillRect/>
            </a:stretch>
          </p:blipFill>
          <p:spPr>
            <a:xfrm>
              <a:off x="1407923" y="2076451"/>
              <a:ext cx="328250" cy="564761"/>
            </a:xfrm>
            <a:prstGeom prst="rect">
              <a:avLst/>
            </a:prstGeom>
          </p:spPr>
        </p:pic>
      </p:grpSp>
      <p:sp>
        <p:nvSpPr>
          <p:cNvPr id="3" name="矢印: 右 2">
            <a:extLst>
              <a:ext uri="{FF2B5EF4-FFF2-40B4-BE49-F238E27FC236}">
                <a16:creationId xmlns:a16="http://schemas.microsoft.com/office/drawing/2014/main" id="{4308BF99-8A10-4C3B-9DB8-1998C4C5F197}"/>
              </a:ext>
            </a:extLst>
          </p:cNvPr>
          <p:cNvSpPr/>
          <p:nvPr/>
        </p:nvSpPr>
        <p:spPr>
          <a:xfrm>
            <a:off x="4540473" y="3790051"/>
            <a:ext cx="665029" cy="55410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 name="テキスト ボックス 59">
            <a:extLst>
              <a:ext uri="{FF2B5EF4-FFF2-40B4-BE49-F238E27FC236}">
                <a16:creationId xmlns:a16="http://schemas.microsoft.com/office/drawing/2014/main" id="{F3F5DB27-1F47-4E4C-9579-18D7FD6280B4}"/>
              </a:ext>
            </a:extLst>
          </p:cNvPr>
          <p:cNvSpPr txBox="1"/>
          <p:nvPr/>
        </p:nvSpPr>
        <p:spPr>
          <a:xfrm>
            <a:off x="2487478" y="6280015"/>
            <a:ext cx="6550221" cy="461665"/>
          </a:xfrm>
          <a:prstGeom prst="rect">
            <a:avLst/>
          </a:prstGeom>
          <a:noFill/>
        </p:spPr>
        <p:txBody>
          <a:bodyPr wrap="square">
            <a:spAutoFit/>
          </a:bodyPr>
          <a:lstStyle/>
          <a:p>
            <a:r>
              <a:rPr lang="en-US" altLang="ja-JP" sz="2400" dirty="0">
                <a:solidFill>
                  <a:schemeClr val="dk1"/>
                </a:solidFill>
                <a:latin typeface="Meiryo UI" panose="020B0604030504040204" pitchFamily="50" charset="-128"/>
                <a:ea typeface="Meiryo UI" panose="020B0604030504040204" pitchFamily="50" charset="-128"/>
              </a:rPr>
              <a:t>※</a:t>
            </a:r>
            <a:r>
              <a:rPr lang="en-US" altLang="ja-JP" sz="2400" dirty="0" err="1">
                <a:solidFill>
                  <a:schemeClr val="dk1"/>
                </a:solidFill>
                <a:latin typeface="Meiryo UI" panose="020B0604030504040204" pitchFamily="50" charset="-128"/>
                <a:ea typeface="Meiryo UI" panose="020B0604030504040204" pitchFamily="50" charset="-128"/>
              </a:rPr>
              <a:t>障害対応、パッチ適用、性能管理、基盤更改</a:t>
            </a:r>
            <a:r>
              <a:rPr lang="en-US" altLang="ja-JP" sz="2400" dirty="0">
                <a:solidFill>
                  <a:schemeClr val="dk1"/>
                </a:solidFill>
                <a:latin typeface="Meiryo UI" panose="020B0604030504040204" pitchFamily="50" charset="-128"/>
                <a:ea typeface="Meiryo UI" panose="020B0604030504040204" pitchFamily="50" charset="-128"/>
              </a:rPr>
              <a:t> 等</a:t>
            </a:r>
            <a:endParaRPr lang="ja-JP" altLang="en-US" sz="240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426332443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792"/>
        <p:cNvGrpSpPr/>
        <p:nvPr/>
      </p:nvGrpSpPr>
      <p:grpSpPr>
        <a:xfrm>
          <a:off x="0" y="0"/>
          <a:ext cx="0" cy="0"/>
          <a:chOff x="0" y="0"/>
          <a:chExt cx="0" cy="0"/>
        </a:xfrm>
      </p:grpSpPr>
      <p:sp>
        <p:nvSpPr>
          <p:cNvPr id="811" name="Google Shape;811;p20"/>
          <p:cNvSpPr txBox="1"/>
          <p:nvPr/>
        </p:nvSpPr>
        <p:spPr>
          <a:xfrm>
            <a:off x="984840" y="1235641"/>
            <a:ext cx="7912200" cy="3845107"/>
          </a:xfrm>
          <a:prstGeom prst="rect">
            <a:avLst/>
          </a:prstGeom>
          <a:noFill/>
          <a:ln>
            <a:noFill/>
          </a:ln>
        </p:spPr>
        <p:txBody>
          <a:bodyPr spcFirstLastPara="1" wrap="square" lIns="0" tIns="45700" rIns="0" bIns="45700" anchor="t" anchorCtr="0">
            <a:noAutofit/>
          </a:bodyPr>
          <a:lstStyle/>
          <a:p>
            <a:pPr marL="38100" marR="0" lvl="0" algn="l" rtl="0">
              <a:lnSpc>
                <a:spcPct val="100000"/>
              </a:lnSpc>
              <a:spcBef>
                <a:spcPts val="750"/>
              </a:spcBef>
              <a:spcAft>
                <a:spcPts val="0"/>
              </a:spcAft>
              <a:buSzPts val="3000"/>
            </a:pPr>
            <a:r>
              <a:rPr lang="en-US" altLang="ja-JP" sz="3600" dirty="0">
                <a:latin typeface="Meiryo UI" panose="020B0604030504040204" pitchFamily="50" charset="-128"/>
                <a:ea typeface="Meiryo UI" panose="020B0604030504040204" pitchFamily="50" charset="-128"/>
              </a:rPr>
              <a:t>【</a:t>
            </a:r>
            <a:r>
              <a:rPr lang="ja-JP" altLang="en-US" sz="3600" dirty="0">
                <a:latin typeface="Meiryo UI" panose="020B0604030504040204" pitchFamily="50" charset="-128"/>
                <a:ea typeface="Meiryo UI" panose="020B0604030504040204" pitchFamily="50" charset="-128"/>
              </a:rPr>
              <a:t>システム設計</a:t>
            </a:r>
            <a:r>
              <a:rPr lang="en-US" altLang="ja-JP" sz="3600" dirty="0">
                <a:latin typeface="Meiryo UI" panose="020B0604030504040204" pitchFamily="50" charset="-128"/>
                <a:ea typeface="Meiryo UI" panose="020B0604030504040204" pitchFamily="50" charset="-128"/>
              </a:rPr>
              <a:t>】</a:t>
            </a:r>
            <a:endParaRPr lang="en-US" sz="3600" dirty="0">
              <a:latin typeface="Meiryo UI" panose="020B0604030504040204" pitchFamily="50" charset="-128"/>
              <a:ea typeface="Meiryo UI" panose="020B0604030504040204" pitchFamily="50" charset="-128"/>
            </a:endParaRPr>
          </a:p>
          <a:p>
            <a:pPr marL="38100" marR="0" lvl="0" algn="l" rtl="0">
              <a:lnSpc>
                <a:spcPct val="100000"/>
              </a:lnSpc>
              <a:spcBef>
                <a:spcPts val="750"/>
              </a:spcBef>
              <a:spcAft>
                <a:spcPts val="0"/>
              </a:spcAft>
              <a:buSzPts val="3000"/>
            </a:pPr>
            <a:r>
              <a:rPr lang="ja-JP" altLang="en-US" sz="3600" dirty="0">
                <a:latin typeface="Meiryo UI" panose="020B0604030504040204" pitchFamily="50" charset="-128"/>
                <a:ea typeface="Meiryo UI" panose="020B0604030504040204" pitchFamily="50" charset="-128"/>
              </a:rPr>
              <a:t>　マイクロサービスアーキテクチャの適用</a:t>
            </a:r>
            <a:endParaRPr sz="3600" u="sng" dirty="0">
              <a:solidFill>
                <a:schemeClr val="dk1"/>
              </a:solidFill>
              <a:latin typeface="Meiryo UI" panose="020B0604030504040204" pitchFamily="50" charset="-128"/>
              <a:ea typeface="Meiryo UI" panose="020B0604030504040204" pitchFamily="50" charset="-128"/>
            </a:endParaRPr>
          </a:p>
          <a:p>
            <a:pPr marL="38100" lvl="0" algn="l" rtl="0">
              <a:spcBef>
                <a:spcPts val="750"/>
              </a:spcBef>
              <a:spcAft>
                <a:spcPts val="0"/>
              </a:spcAft>
              <a:buClr>
                <a:schemeClr val="dk1"/>
              </a:buClr>
              <a:buSzPts val="3000"/>
            </a:pPr>
            <a:r>
              <a:rPr lang="ja-JP" altLang="en-US" sz="3600" dirty="0">
                <a:solidFill>
                  <a:schemeClr val="dk1"/>
                </a:solidFill>
                <a:latin typeface="Meiryo UI" panose="020B0604030504040204" pitchFamily="50" charset="-128"/>
                <a:ea typeface="Meiryo UI" panose="020B0604030504040204" pitchFamily="50" charset="-128"/>
              </a:rPr>
              <a:t>　　</a:t>
            </a:r>
            <a:r>
              <a:rPr lang="en-US" sz="3600" dirty="0">
                <a:solidFill>
                  <a:schemeClr val="dk1"/>
                </a:solidFill>
                <a:latin typeface="Meiryo UI" panose="020B0604030504040204" pitchFamily="50" charset="-128"/>
                <a:ea typeface="Meiryo UI" panose="020B0604030504040204" pitchFamily="50" charset="-128"/>
              </a:rPr>
              <a:t>+</a:t>
            </a:r>
            <a:r>
              <a:rPr lang="ja-JP" altLang="en-US" sz="3600" dirty="0">
                <a:solidFill>
                  <a:schemeClr val="dk1"/>
                </a:solidFill>
                <a:latin typeface="Meiryo UI" panose="020B0604030504040204" pitchFamily="50" charset="-128"/>
                <a:ea typeface="Meiryo UI" panose="020B0604030504040204" pitchFamily="50" charset="-128"/>
              </a:rPr>
              <a:t>ドメイン駆動設計</a:t>
            </a:r>
            <a:endParaRPr lang="en-US" sz="3600" dirty="0">
              <a:solidFill>
                <a:schemeClr val="dk1"/>
              </a:solidFill>
              <a:latin typeface="Meiryo UI" panose="020B0604030504040204" pitchFamily="50" charset="-128"/>
              <a:ea typeface="Meiryo UI" panose="020B0604030504040204" pitchFamily="50" charset="-128"/>
            </a:endParaRPr>
          </a:p>
          <a:p>
            <a:pPr marL="38100" lvl="0" algn="l" rtl="0">
              <a:spcBef>
                <a:spcPts val="750"/>
              </a:spcBef>
              <a:spcAft>
                <a:spcPts val="0"/>
              </a:spcAft>
              <a:buClr>
                <a:schemeClr val="dk1"/>
              </a:buClr>
              <a:buSzPts val="3000"/>
            </a:pPr>
            <a:endParaRPr lang="en-US" sz="3600" dirty="0">
              <a:solidFill>
                <a:schemeClr val="dk1"/>
              </a:solidFill>
              <a:latin typeface="Meiryo UI" panose="020B0604030504040204" pitchFamily="50" charset="-128"/>
              <a:ea typeface="Meiryo UI" panose="020B0604030504040204" pitchFamily="50" charset="-128"/>
            </a:endParaRPr>
          </a:p>
          <a:p>
            <a:pPr marL="38100" lvl="0" algn="l" rtl="0">
              <a:spcBef>
                <a:spcPts val="750"/>
              </a:spcBef>
              <a:spcAft>
                <a:spcPts val="0"/>
              </a:spcAft>
              <a:buClr>
                <a:schemeClr val="dk1"/>
              </a:buClr>
              <a:buSzPts val="3000"/>
            </a:pPr>
            <a:r>
              <a:rPr lang="en-US" altLang="ja-JP" sz="3600" dirty="0">
                <a:solidFill>
                  <a:schemeClr val="dk1"/>
                </a:solidFill>
                <a:latin typeface="Meiryo UI" panose="020B0604030504040204" pitchFamily="50" charset="-128"/>
                <a:ea typeface="Meiryo UI" panose="020B0604030504040204" pitchFamily="50" charset="-128"/>
              </a:rPr>
              <a:t>【</a:t>
            </a:r>
            <a:r>
              <a:rPr lang="ja-JP" altLang="en-US" sz="3600" dirty="0">
                <a:solidFill>
                  <a:schemeClr val="dk1"/>
                </a:solidFill>
                <a:latin typeface="Meiryo UI" panose="020B0604030504040204" pitchFamily="50" charset="-128"/>
                <a:ea typeface="Meiryo UI" panose="020B0604030504040204" pitchFamily="50" charset="-128"/>
              </a:rPr>
              <a:t>システム開発の手法</a:t>
            </a:r>
            <a:r>
              <a:rPr lang="en-US" altLang="ja-JP" sz="3600" dirty="0">
                <a:solidFill>
                  <a:schemeClr val="dk1"/>
                </a:solidFill>
                <a:latin typeface="Meiryo UI" panose="020B0604030504040204" pitchFamily="50" charset="-128"/>
                <a:ea typeface="Meiryo UI" panose="020B0604030504040204" pitchFamily="50" charset="-128"/>
              </a:rPr>
              <a:t>】</a:t>
            </a:r>
            <a:endParaRPr lang="en-US" altLang="ja-JP" sz="3600" strike="sngStrike" dirty="0">
              <a:solidFill>
                <a:schemeClr val="dk1"/>
              </a:solidFill>
              <a:latin typeface="Meiryo UI" panose="020B0604030504040204" pitchFamily="50" charset="-128"/>
              <a:ea typeface="Meiryo UI" panose="020B0604030504040204" pitchFamily="50" charset="-128"/>
            </a:endParaRPr>
          </a:p>
          <a:p>
            <a:pPr marL="38100" lvl="0" algn="l" rtl="0">
              <a:spcBef>
                <a:spcPts val="750"/>
              </a:spcBef>
              <a:spcAft>
                <a:spcPts val="0"/>
              </a:spcAft>
              <a:buClr>
                <a:schemeClr val="dk1"/>
              </a:buClr>
              <a:buSzPts val="3000"/>
            </a:pPr>
            <a:r>
              <a:rPr lang="ja-JP" altLang="en-US" sz="3600" dirty="0">
                <a:solidFill>
                  <a:schemeClr val="dk1"/>
                </a:solidFill>
                <a:latin typeface="Meiryo UI" panose="020B0604030504040204" pitchFamily="50" charset="-128"/>
                <a:ea typeface="Meiryo UI" panose="020B0604030504040204" pitchFamily="50" charset="-128"/>
              </a:rPr>
              <a:t>　アジャイル開発</a:t>
            </a:r>
            <a:endParaRPr sz="3600" dirty="0">
              <a:solidFill>
                <a:schemeClr val="dk1"/>
              </a:solidFill>
              <a:latin typeface="Meiryo UI" panose="020B0604030504040204" pitchFamily="50" charset="-128"/>
              <a:ea typeface="Meiryo UI" panose="020B0604030504040204" pitchFamily="50" charset="-128"/>
            </a:endParaRPr>
          </a:p>
          <a:p>
            <a:pPr marL="0" marR="0" lvl="0" indent="457200" algn="l" rtl="0">
              <a:lnSpc>
                <a:spcPct val="100000"/>
              </a:lnSpc>
              <a:spcBef>
                <a:spcPts val="750"/>
              </a:spcBef>
              <a:spcAft>
                <a:spcPts val="0"/>
              </a:spcAft>
              <a:buClr>
                <a:schemeClr val="dk1"/>
              </a:buClr>
              <a:buSzPts val="4400"/>
              <a:buFont typeface="Arial"/>
              <a:buNone/>
            </a:pPr>
            <a:endParaRPr sz="3600" dirty="0">
              <a:solidFill>
                <a:schemeClr val="dk1"/>
              </a:solidFill>
              <a:latin typeface="Meiryo UI" panose="020B0604030504040204" pitchFamily="50" charset="-128"/>
              <a:ea typeface="Meiryo UI" panose="020B0604030504040204" pitchFamily="50" charset="-128"/>
            </a:endParaRPr>
          </a:p>
        </p:txBody>
      </p:sp>
      <p:grpSp>
        <p:nvGrpSpPr>
          <p:cNvPr id="21" name="グループ化 20">
            <a:extLst>
              <a:ext uri="{FF2B5EF4-FFF2-40B4-BE49-F238E27FC236}">
                <a16:creationId xmlns:a16="http://schemas.microsoft.com/office/drawing/2014/main" id="{8E719829-AC41-4157-8D2D-4AB2E5D76F66}"/>
              </a:ext>
            </a:extLst>
          </p:cNvPr>
          <p:cNvGrpSpPr/>
          <p:nvPr/>
        </p:nvGrpSpPr>
        <p:grpSpPr>
          <a:xfrm>
            <a:off x="-71832" y="150156"/>
            <a:ext cx="1011283" cy="5977052"/>
            <a:chOff x="-71832" y="150156"/>
            <a:chExt cx="1011283" cy="5977052"/>
          </a:xfrm>
        </p:grpSpPr>
        <p:grpSp>
          <p:nvGrpSpPr>
            <p:cNvPr id="22" name="グループ化 21">
              <a:extLst>
                <a:ext uri="{FF2B5EF4-FFF2-40B4-BE49-F238E27FC236}">
                  <a16:creationId xmlns:a16="http://schemas.microsoft.com/office/drawing/2014/main" id="{603683D2-9812-42CB-8971-2BA55FC8A81A}"/>
                </a:ext>
              </a:extLst>
            </p:cNvPr>
            <p:cNvGrpSpPr/>
            <p:nvPr/>
          </p:nvGrpSpPr>
          <p:grpSpPr>
            <a:xfrm>
              <a:off x="-71832" y="150156"/>
              <a:ext cx="1011283" cy="5218718"/>
              <a:chOff x="-71832" y="150156"/>
              <a:chExt cx="1011283" cy="5218718"/>
            </a:xfrm>
          </p:grpSpPr>
          <p:sp>
            <p:nvSpPr>
              <p:cNvPr id="25" name="1 つの角を切り取った四角形 16">
                <a:extLst>
                  <a:ext uri="{FF2B5EF4-FFF2-40B4-BE49-F238E27FC236}">
                    <a16:creationId xmlns:a16="http://schemas.microsoft.com/office/drawing/2014/main" id="{F7F974BC-F01A-4382-84F0-7A10A022A6E5}"/>
                  </a:ext>
                </a:extLst>
              </p:cNvPr>
              <p:cNvSpPr/>
              <p:nvPr/>
            </p:nvSpPr>
            <p:spPr>
              <a:xfrm>
                <a:off x="0" y="150156"/>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sz="1500">
                  <a:latin typeface="Meiryo UI" panose="020B0604030504040204" pitchFamily="34" charset="-128"/>
                  <a:ea typeface="Meiryo UI" panose="020B0604030504040204" pitchFamily="34" charset="-128"/>
                </a:endParaRPr>
              </a:p>
            </p:txBody>
          </p:sp>
          <p:sp>
            <p:nvSpPr>
              <p:cNvPr id="26" name="1 つの角を切り取った四角形 17">
                <a:extLst>
                  <a:ext uri="{FF2B5EF4-FFF2-40B4-BE49-F238E27FC236}">
                    <a16:creationId xmlns:a16="http://schemas.microsoft.com/office/drawing/2014/main" id="{93F4A3BA-E424-4919-B9B4-E11B1332832A}"/>
                  </a:ext>
                </a:extLst>
              </p:cNvPr>
              <p:cNvSpPr/>
              <p:nvPr/>
            </p:nvSpPr>
            <p:spPr>
              <a:xfrm>
                <a:off x="0" y="897212"/>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27" name="1 つの角を切り取った四角形 18">
                <a:extLst>
                  <a:ext uri="{FF2B5EF4-FFF2-40B4-BE49-F238E27FC236}">
                    <a16:creationId xmlns:a16="http://schemas.microsoft.com/office/drawing/2014/main" id="{5C8D53D5-1D95-4A1A-92FE-537252E91B20}"/>
                  </a:ext>
                </a:extLst>
              </p:cNvPr>
              <p:cNvSpPr/>
              <p:nvPr/>
            </p:nvSpPr>
            <p:spPr>
              <a:xfrm>
                <a:off x="0" y="1644268"/>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endParaRPr kumimoji="1" lang="ja-JP" altLang="en-US" sz="1500">
                  <a:latin typeface="Meiryo UI" panose="020B0604030504040204" pitchFamily="34" charset="-128"/>
                  <a:ea typeface="Meiryo UI" panose="020B0604030504040204" pitchFamily="34" charset="-128"/>
                </a:endParaRPr>
              </a:p>
            </p:txBody>
          </p:sp>
          <p:sp>
            <p:nvSpPr>
              <p:cNvPr id="28" name="1 つの角を切り取った四角形 20">
                <a:extLst>
                  <a:ext uri="{FF2B5EF4-FFF2-40B4-BE49-F238E27FC236}">
                    <a16:creationId xmlns:a16="http://schemas.microsoft.com/office/drawing/2014/main" id="{3ABA419B-E040-41E5-B276-281F30D3E90A}"/>
                  </a:ext>
                </a:extLst>
              </p:cNvPr>
              <p:cNvSpPr/>
              <p:nvPr/>
            </p:nvSpPr>
            <p:spPr>
              <a:xfrm>
                <a:off x="0" y="2400192"/>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29" name="1 つの角を切り取った四角形 21">
                <a:extLst>
                  <a:ext uri="{FF2B5EF4-FFF2-40B4-BE49-F238E27FC236}">
                    <a16:creationId xmlns:a16="http://schemas.microsoft.com/office/drawing/2014/main" id="{F74AEA1C-9E95-4E21-AA52-E25E96BD681B}"/>
                  </a:ext>
                </a:extLst>
              </p:cNvPr>
              <p:cNvSpPr/>
              <p:nvPr/>
            </p:nvSpPr>
            <p:spPr>
              <a:xfrm>
                <a:off x="0" y="3156116"/>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30" name="1 つの角を切り取った四角形 28">
                <a:extLst>
                  <a:ext uri="{FF2B5EF4-FFF2-40B4-BE49-F238E27FC236}">
                    <a16:creationId xmlns:a16="http://schemas.microsoft.com/office/drawing/2014/main" id="{F86FA0F0-33AF-49B0-84C7-332AB745ED2A}"/>
                  </a:ext>
                </a:extLst>
              </p:cNvPr>
              <p:cNvSpPr/>
              <p:nvPr/>
            </p:nvSpPr>
            <p:spPr>
              <a:xfrm>
                <a:off x="0" y="3912040"/>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en-US" altLang="ja-JP" dirty="0">
                  <a:latin typeface="Meiryo UI" panose="020B0604030504040204" pitchFamily="34" charset="-128"/>
                  <a:ea typeface="Meiryo UI" panose="020B0604030504040204" pitchFamily="34" charset="-128"/>
                </a:endParaRPr>
              </a:p>
            </p:txBody>
          </p:sp>
          <p:sp>
            <p:nvSpPr>
              <p:cNvPr id="31" name="1 つの角を切り取った四角形 29">
                <a:extLst>
                  <a:ext uri="{FF2B5EF4-FFF2-40B4-BE49-F238E27FC236}">
                    <a16:creationId xmlns:a16="http://schemas.microsoft.com/office/drawing/2014/main" id="{6A563CFF-0AC8-4120-9AC8-88830DBC7AB9}"/>
                  </a:ext>
                </a:extLst>
              </p:cNvPr>
              <p:cNvSpPr/>
              <p:nvPr/>
            </p:nvSpPr>
            <p:spPr>
              <a:xfrm>
                <a:off x="0" y="4670374"/>
                <a:ext cx="800100" cy="698500"/>
              </a:xfrm>
              <a:prstGeom prst="snip1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32" name="テキスト ボックス 31">
                <a:extLst>
                  <a:ext uri="{FF2B5EF4-FFF2-40B4-BE49-F238E27FC236}">
                    <a16:creationId xmlns:a16="http://schemas.microsoft.com/office/drawing/2014/main" id="{5C4C8AE2-B7F2-4F08-8ABF-77404386B928}"/>
                  </a:ext>
                </a:extLst>
              </p:cNvPr>
              <p:cNvSpPr txBox="1"/>
              <p:nvPr/>
            </p:nvSpPr>
            <p:spPr>
              <a:xfrm>
                <a:off x="-69741" y="242251"/>
                <a:ext cx="80010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１章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紹介</a:t>
                </a:r>
              </a:p>
            </p:txBody>
          </p:sp>
          <p:sp>
            <p:nvSpPr>
              <p:cNvPr id="33" name="テキスト ボックス 32">
                <a:extLst>
                  <a:ext uri="{FF2B5EF4-FFF2-40B4-BE49-F238E27FC236}">
                    <a16:creationId xmlns:a16="http://schemas.microsoft.com/office/drawing/2014/main" id="{3D5EA480-4DD5-4821-8084-3F36BB29CC59}"/>
                  </a:ext>
                </a:extLst>
              </p:cNvPr>
              <p:cNvSpPr txBox="1"/>
              <p:nvPr/>
            </p:nvSpPr>
            <p:spPr>
              <a:xfrm>
                <a:off x="-71832" y="978331"/>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２章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問題提起</a:t>
                </a:r>
              </a:p>
            </p:txBody>
          </p:sp>
          <p:sp>
            <p:nvSpPr>
              <p:cNvPr id="34" name="テキスト ボックス 33">
                <a:extLst>
                  <a:ext uri="{FF2B5EF4-FFF2-40B4-BE49-F238E27FC236}">
                    <a16:creationId xmlns:a16="http://schemas.microsoft.com/office/drawing/2014/main" id="{B46AF86C-A606-427B-924A-01D7026187CB}"/>
                  </a:ext>
                </a:extLst>
              </p:cNvPr>
              <p:cNvSpPr txBox="1"/>
              <p:nvPr/>
            </p:nvSpPr>
            <p:spPr>
              <a:xfrm>
                <a:off x="-45389" y="1734255"/>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３章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en-US" altLang="ja-JP" sz="1500" dirty="0">
                    <a:solidFill>
                      <a:schemeClr val="bg1"/>
                    </a:solidFill>
                    <a:latin typeface="Meiryo UI" panose="020B0604030504040204" pitchFamily="34" charset="-128"/>
                    <a:ea typeface="Meiryo UI" panose="020B0604030504040204" pitchFamily="34" charset="-128"/>
                  </a:rPr>
                  <a:t>SA</a:t>
                </a:r>
                <a:r>
                  <a:rPr kumimoji="1" lang="ja-JP" altLang="en-US" sz="1500">
                    <a:solidFill>
                      <a:schemeClr val="bg1"/>
                    </a:solidFill>
                    <a:latin typeface="Meiryo UI" panose="020B0604030504040204" pitchFamily="34" charset="-128"/>
                    <a:ea typeface="Meiryo UI" panose="020B0604030504040204" pitchFamily="34" charset="-128"/>
                  </a:rPr>
                  <a:t>定義</a:t>
                </a:r>
              </a:p>
            </p:txBody>
          </p:sp>
          <p:sp>
            <p:nvSpPr>
              <p:cNvPr id="35" name="テキスト ボックス 34">
                <a:extLst>
                  <a:ext uri="{FF2B5EF4-FFF2-40B4-BE49-F238E27FC236}">
                    <a16:creationId xmlns:a16="http://schemas.microsoft.com/office/drawing/2014/main" id="{1C5C9A81-2E4F-482E-886B-1A24751CBA9D}"/>
                  </a:ext>
                </a:extLst>
              </p:cNvPr>
              <p:cNvSpPr txBox="1"/>
              <p:nvPr/>
            </p:nvSpPr>
            <p:spPr>
              <a:xfrm>
                <a:off x="-45389" y="2518147"/>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４章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検証</a:t>
                </a:r>
              </a:p>
            </p:txBody>
          </p:sp>
          <p:sp>
            <p:nvSpPr>
              <p:cNvPr id="36" name="テキスト ボックス 35">
                <a:extLst>
                  <a:ext uri="{FF2B5EF4-FFF2-40B4-BE49-F238E27FC236}">
                    <a16:creationId xmlns:a16="http://schemas.microsoft.com/office/drawing/2014/main" id="{8A209E8D-F916-4214-B0A0-14ADFF971D1A}"/>
                  </a:ext>
                </a:extLst>
              </p:cNvPr>
              <p:cNvSpPr txBox="1"/>
              <p:nvPr/>
            </p:nvSpPr>
            <p:spPr>
              <a:xfrm>
                <a:off x="-71832" y="3243441"/>
                <a:ext cx="98484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５章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考察</a:t>
                </a:r>
              </a:p>
            </p:txBody>
          </p:sp>
          <p:sp>
            <p:nvSpPr>
              <p:cNvPr id="37" name="テキスト ボックス 36">
                <a:extLst>
                  <a:ext uri="{FF2B5EF4-FFF2-40B4-BE49-F238E27FC236}">
                    <a16:creationId xmlns:a16="http://schemas.microsoft.com/office/drawing/2014/main" id="{842B8170-A779-4295-AC25-4C3C6DC388CD}"/>
                  </a:ext>
                </a:extLst>
              </p:cNvPr>
              <p:cNvSpPr txBox="1"/>
              <p:nvPr/>
            </p:nvSpPr>
            <p:spPr>
              <a:xfrm>
                <a:off x="-45389" y="3993706"/>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６章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課題</a:t>
                </a:r>
              </a:p>
            </p:txBody>
          </p:sp>
          <p:sp>
            <p:nvSpPr>
              <p:cNvPr id="38" name="テキスト ボックス 37">
                <a:extLst>
                  <a:ext uri="{FF2B5EF4-FFF2-40B4-BE49-F238E27FC236}">
                    <a16:creationId xmlns:a16="http://schemas.microsoft.com/office/drawing/2014/main" id="{775ABC2C-6445-4A86-A6FD-5C79F246440F}"/>
                  </a:ext>
                </a:extLst>
              </p:cNvPr>
              <p:cNvSpPr txBox="1"/>
              <p:nvPr/>
            </p:nvSpPr>
            <p:spPr>
              <a:xfrm>
                <a:off x="-45389" y="4752627"/>
                <a:ext cx="98484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７章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展望</a:t>
                </a:r>
              </a:p>
            </p:txBody>
          </p:sp>
        </p:grpSp>
        <p:sp>
          <p:nvSpPr>
            <p:cNvPr id="23" name="1 つの角を切り取った四角形 29">
              <a:extLst>
                <a:ext uri="{FF2B5EF4-FFF2-40B4-BE49-F238E27FC236}">
                  <a16:creationId xmlns:a16="http://schemas.microsoft.com/office/drawing/2014/main" id="{F6B586CF-8EA9-4C56-9B16-2B3A9F1E3DD6}"/>
                </a:ext>
              </a:extLst>
            </p:cNvPr>
            <p:cNvSpPr/>
            <p:nvPr/>
          </p:nvSpPr>
          <p:spPr>
            <a:xfrm>
              <a:off x="0" y="5428708"/>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24" name="テキスト ボックス 23">
              <a:extLst>
                <a:ext uri="{FF2B5EF4-FFF2-40B4-BE49-F238E27FC236}">
                  <a16:creationId xmlns:a16="http://schemas.microsoft.com/office/drawing/2014/main" id="{DFC41C37-6577-4991-8D15-89DC41110829}"/>
                </a:ext>
              </a:extLst>
            </p:cNvPr>
            <p:cNvSpPr txBox="1"/>
            <p:nvPr/>
          </p:nvSpPr>
          <p:spPr>
            <a:xfrm>
              <a:off x="-45389" y="5510961"/>
              <a:ext cx="984840" cy="553998"/>
            </a:xfrm>
            <a:prstGeom prst="rect">
              <a:avLst/>
            </a:prstGeom>
            <a:noFill/>
          </p:spPr>
          <p:txBody>
            <a:bodyPr wrap="square" rtlCol="0">
              <a:spAutoFit/>
            </a:bodyPr>
            <a:lstStyle/>
            <a:p>
              <a:r>
                <a:rPr kumimoji="1" lang="en-US" altLang="ja-JP" sz="1500" dirty="0">
                  <a:solidFill>
                    <a:schemeClr val="bg1"/>
                  </a:solidFill>
                  <a:latin typeface="Meiryo UI" panose="020B0604030504040204" pitchFamily="34" charset="-128"/>
                  <a:ea typeface="Meiryo UI" panose="020B0604030504040204" pitchFamily="34" charset="-128"/>
                </a:rPr>
                <a:t>8</a:t>
              </a:r>
              <a:r>
                <a:rPr kumimoji="1" lang="ja-JP" altLang="en-US" sz="1500" dirty="0">
                  <a:solidFill>
                    <a:schemeClr val="bg1"/>
                  </a:solidFill>
                  <a:latin typeface="Meiryo UI" panose="020B0604030504040204" pitchFamily="34" charset="-128"/>
                  <a:ea typeface="Meiryo UI" panose="020B0604030504040204" pitchFamily="34" charset="-128"/>
                </a:rPr>
                <a:t>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総括</a:t>
              </a:r>
            </a:p>
          </p:txBody>
        </p:sp>
      </p:grpSp>
      <p:sp>
        <p:nvSpPr>
          <p:cNvPr id="2" name="タイトル 2">
            <a:extLst>
              <a:ext uri="{FF2B5EF4-FFF2-40B4-BE49-F238E27FC236}">
                <a16:creationId xmlns:a16="http://schemas.microsoft.com/office/drawing/2014/main" id="{1A15B2B9-B383-4C70-BBF0-7500E9628F61}"/>
              </a:ext>
            </a:extLst>
          </p:cNvPr>
          <p:cNvSpPr txBox="1">
            <a:spLocks/>
          </p:cNvSpPr>
          <p:nvPr/>
        </p:nvSpPr>
        <p:spPr>
          <a:xfrm>
            <a:off x="1003321" y="235457"/>
            <a:ext cx="7600777" cy="610282"/>
          </a:xfrm>
          <a:prstGeom prst="rect">
            <a:avLst/>
          </a:prstGeom>
          <a:noFill/>
          <a:ln>
            <a:noFill/>
          </a:ln>
        </p:spPr>
        <p:txBody>
          <a:bodyPr spcFirstLastPara="1" vert="horz" wrap="square" lIns="0" tIns="45700" rIns="0" bIns="45700" rtlCol="0" anchor="t" anchorCtr="0">
            <a:noAutofit/>
          </a:bodyPr>
          <a:lstStyle>
            <a:lvl1pPr lvl="0" algn="l" defTabSz="685800" rtl="0" eaLnBrk="1" latinLnBrk="0" hangingPunct="1">
              <a:lnSpc>
                <a:spcPct val="90000"/>
              </a:lnSpc>
              <a:spcBef>
                <a:spcPts val="0"/>
              </a:spcBef>
              <a:spcAft>
                <a:spcPts val="0"/>
              </a:spcAft>
              <a:buClr>
                <a:srgbClr val="024793"/>
              </a:buClr>
              <a:buSzPts val="3375"/>
              <a:buFont typeface="Arial"/>
              <a:buNone/>
              <a:defRPr kumimoji="1" sz="3375" b="0" i="0" kern="1200" cap="none">
                <a:solidFill>
                  <a:srgbClr val="024793"/>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ja-JP" altLang="en-US" sz="2000" u="sng" dirty="0">
                <a:latin typeface="Meiryo UI" panose="020B0604030504040204" pitchFamily="50" charset="-128"/>
                <a:ea typeface="Meiryo UI" panose="020B0604030504040204" pitchFamily="50" charset="-128"/>
              </a:rPr>
              <a:t>７．今後の展望</a:t>
            </a:r>
            <a:br>
              <a:rPr lang="en-US" altLang="ja-JP" sz="2000" u="sng" dirty="0">
                <a:latin typeface="Meiryo UI" panose="020B0604030504040204" pitchFamily="50" charset="-128"/>
                <a:ea typeface="Meiryo UI" panose="020B0604030504040204" pitchFamily="50" charset="-128"/>
              </a:rPr>
            </a:br>
            <a:r>
              <a:rPr lang="ja-JP" altLang="en-US" sz="2000" dirty="0">
                <a:latin typeface="Meiryo UI" panose="020B0604030504040204" pitchFamily="50" charset="-128"/>
                <a:ea typeface="Meiryo UI" panose="020B0604030504040204" pitchFamily="50" charset="-128"/>
              </a:rPr>
              <a:t>　　低コスト・短納期での開発実現に向けて</a:t>
            </a:r>
            <a:br>
              <a:rPr lang="en-US" altLang="ja-JP" sz="2000" u="sng" dirty="0">
                <a:latin typeface="Meiryo UI" panose="020B0604030504040204" pitchFamily="50" charset="-128"/>
                <a:ea typeface="Meiryo UI" panose="020B0604030504040204" pitchFamily="50" charset="-128"/>
              </a:rPr>
            </a:br>
            <a:r>
              <a:rPr lang="ja-JP" altLang="en-US" sz="2000" dirty="0">
                <a:latin typeface="Meiryo UI" panose="020B0604030504040204" pitchFamily="50" charset="-128"/>
                <a:ea typeface="Meiryo UI" panose="020B0604030504040204" pitchFamily="50" charset="-128"/>
              </a:rPr>
              <a:t>　</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815"/>
        <p:cNvGrpSpPr/>
        <p:nvPr/>
      </p:nvGrpSpPr>
      <p:grpSpPr>
        <a:xfrm>
          <a:off x="0" y="0"/>
          <a:ext cx="0" cy="0"/>
          <a:chOff x="0" y="0"/>
          <a:chExt cx="0" cy="0"/>
        </a:xfrm>
      </p:grpSpPr>
      <p:grpSp>
        <p:nvGrpSpPr>
          <p:cNvPr id="4" name="グループ化 3">
            <a:extLst>
              <a:ext uri="{FF2B5EF4-FFF2-40B4-BE49-F238E27FC236}">
                <a16:creationId xmlns:a16="http://schemas.microsoft.com/office/drawing/2014/main" id="{28B75CEE-1750-460E-9D72-F6B962A7B8CB}"/>
              </a:ext>
            </a:extLst>
          </p:cNvPr>
          <p:cNvGrpSpPr/>
          <p:nvPr/>
        </p:nvGrpSpPr>
        <p:grpSpPr>
          <a:xfrm>
            <a:off x="-71832" y="150156"/>
            <a:ext cx="1011283" cy="5977052"/>
            <a:chOff x="-71832" y="150156"/>
            <a:chExt cx="1011283" cy="5977052"/>
          </a:xfrm>
        </p:grpSpPr>
        <p:grpSp>
          <p:nvGrpSpPr>
            <p:cNvPr id="5" name="グループ化 4">
              <a:extLst>
                <a:ext uri="{FF2B5EF4-FFF2-40B4-BE49-F238E27FC236}">
                  <a16:creationId xmlns:a16="http://schemas.microsoft.com/office/drawing/2014/main" id="{B7A85C7E-FCF9-4DB3-B11F-D54B68E9B5E6}"/>
                </a:ext>
              </a:extLst>
            </p:cNvPr>
            <p:cNvGrpSpPr/>
            <p:nvPr/>
          </p:nvGrpSpPr>
          <p:grpSpPr>
            <a:xfrm>
              <a:off x="-71832" y="150156"/>
              <a:ext cx="1011283" cy="5218718"/>
              <a:chOff x="-71832" y="150156"/>
              <a:chExt cx="1011283" cy="5218718"/>
            </a:xfrm>
          </p:grpSpPr>
          <p:sp>
            <p:nvSpPr>
              <p:cNvPr id="8" name="1 つの角を切り取った四角形 16">
                <a:extLst>
                  <a:ext uri="{FF2B5EF4-FFF2-40B4-BE49-F238E27FC236}">
                    <a16:creationId xmlns:a16="http://schemas.microsoft.com/office/drawing/2014/main" id="{50E0441D-7784-4084-997C-C771BB2B0368}"/>
                  </a:ext>
                </a:extLst>
              </p:cNvPr>
              <p:cNvSpPr/>
              <p:nvPr/>
            </p:nvSpPr>
            <p:spPr>
              <a:xfrm>
                <a:off x="0" y="150156"/>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sz="1500">
                  <a:latin typeface="Meiryo UI" panose="020B0604030504040204" pitchFamily="34" charset="-128"/>
                  <a:ea typeface="Meiryo UI" panose="020B0604030504040204" pitchFamily="34" charset="-128"/>
                </a:endParaRPr>
              </a:p>
            </p:txBody>
          </p:sp>
          <p:sp>
            <p:nvSpPr>
              <p:cNvPr id="9" name="1 つの角を切り取った四角形 17">
                <a:extLst>
                  <a:ext uri="{FF2B5EF4-FFF2-40B4-BE49-F238E27FC236}">
                    <a16:creationId xmlns:a16="http://schemas.microsoft.com/office/drawing/2014/main" id="{5BA60C82-BA4B-4949-B551-3BEAEBB4ABE3}"/>
                  </a:ext>
                </a:extLst>
              </p:cNvPr>
              <p:cNvSpPr/>
              <p:nvPr/>
            </p:nvSpPr>
            <p:spPr>
              <a:xfrm>
                <a:off x="0" y="897212"/>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10" name="1 つの角を切り取った四角形 18">
                <a:extLst>
                  <a:ext uri="{FF2B5EF4-FFF2-40B4-BE49-F238E27FC236}">
                    <a16:creationId xmlns:a16="http://schemas.microsoft.com/office/drawing/2014/main" id="{E22F9714-6699-4089-A83A-AB3D46277EAF}"/>
                  </a:ext>
                </a:extLst>
              </p:cNvPr>
              <p:cNvSpPr/>
              <p:nvPr/>
            </p:nvSpPr>
            <p:spPr>
              <a:xfrm>
                <a:off x="0" y="1644268"/>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endParaRPr kumimoji="1" lang="ja-JP" altLang="en-US" sz="1500">
                  <a:latin typeface="Meiryo UI" panose="020B0604030504040204" pitchFamily="34" charset="-128"/>
                  <a:ea typeface="Meiryo UI" panose="020B0604030504040204" pitchFamily="34" charset="-128"/>
                </a:endParaRPr>
              </a:p>
            </p:txBody>
          </p:sp>
          <p:sp>
            <p:nvSpPr>
              <p:cNvPr id="11" name="1 つの角を切り取った四角形 20">
                <a:extLst>
                  <a:ext uri="{FF2B5EF4-FFF2-40B4-BE49-F238E27FC236}">
                    <a16:creationId xmlns:a16="http://schemas.microsoft.com/office/drawing/2014/main" id="{5388C76A-20D2-43E0-8E45-48DF9FAA20FC}"/>
                  </a:ext>
                </a:extLst>
              </p:cNvPr>
              <p:cNvSpPr/>
              <p:nvPr/>
            </p:nvSpPr>
            <p:spPr>
              <a:xfrm>
                <a:off x="0" y="2400192"/>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12" name="1 つの角を切り取った四角形 21">
                <a:extLst>
                  <a:ext uri="{FF2B5EF4-FFF2-40B4-BE49-F238E27FC236}">
                    <a16:creationId xmlns:a16="http://schemas.microsoft.com/office/drawing/2014/main" id="{5C9ECDD2-DEA3-4585-93BB-2ED26474FF95}"/>
                  </a:ext>
                </a:extLst>
              </p:cNvPr>
              <p:cNvSpPr/>
              <p:nvPr/>
            </p:nvSpPr>
            <p:spPr>
              <a:xfrm>
                <a:off x="0" y="3156116"/>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13" name="1 つの角を切り取った四角形 28">
                <a:extLst>
                  <a:ext uri="{FF2B5EF4-FFF2-40B4-BE49-F238E27FC236}">
                    <a16:creationId xmlns:a16="http://schemas.microsoft.com/office/drawing/2014/main" id="{618B54FB-62BF-413C-A356-0ADEDC9C8F19}"/>
                  </a:ext>
                </a:extLst>
              </p:cNvPr>
              <p:cNvSpPr/>
              <p:nvPr/>
            </p:nvSpPr>
            <p:spPr>
              <a:xfrm>
                <a:off x="0" y="3912040"/>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en-US" altLang="ja-JP" dirty="0">
                  <a:latin typeface="Meiryo UI" panose="020B0604030504040204" pitchFamily="34" charset="-128"/>
                  <a:ea typeface="Meiryo UI" panose="020B0604030504040204" pitchFamily="34" charset="-128"/>
                </a:endParaRPr>
              </a:p>
            </p:txBody>
          </p:sp>
          <p:sp>
            <p:nvSpPr>
              <p:cNvPr id="14" name="1 つの角を切り取った四角形 29">
                <a:extLst>
                  <a:ext uri="{FF2B5EF4-FFF2-40B4-BE49-F238E27FC236}">
                    <a16:creationId xmlns:a16="http://schemas.microsoft.com/office/drawing/2014/main" id="{FFB5A8A2-D6AE-469C-BC36-0AFC9B8601A6}"/>
                  </a:ext>
                </a:extLst>
              </p:cNvPr>
              <p:cNvSpPr/>
              <p:nvPr/>
            </p:nvSpPr>
            <p:spPr>
              <a:xfrm>
                <a:off x="0" y="4670374"/>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15" name="テキスト ボックス 14">
                <a:extLst>
                  <a:ext uri="{FF2B5EF4-FFF2-40B4-BE49-F238E27FC236}">
                    <a16:creationId xmlns:a16="http://schemas.microsoft.com/office/drawing/2014/main" id="{A5913331-136C-4E92-9CEB-918AF962410B}"/>
                  </a:ext>
                </a:extLst>
              </p:cNvPr>
              <p:cNvSpPr txBox="1"/>
              <p:nvPr/>
            </p:nvSpPr>
            <p:spPr>
              <a:xfrm>
                <a:off x="-69741" y="242251"/>
                <a:ext cx="80010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１章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紹介</a:t>
                </a:r>
              </a:p>
            </p:txBody>
          </p:sp>
          <p:sp>
            <p:nvSpPr>
              <p:cNvPr id="16" name="テキスト ボックス 15">
                <a:extLst>
                  <a:ext uri="{FF2B5EF4-FFF2-40B4-BE49-F238E27FC236}">
                    <a16:creationId xmlns:a16="http://schemas.microsoft.com/office/drawing/2014/main" id="{7A8F3FBB-223C-4DDB-BC64-F73A7DCBA09B}"/>
                  </a:ext>
                </a:extLst>
              </p:cNvPr>
              <p:cNvSpPr txBox="1"/>
              <p:nvPr/>
            </p:nvSpPr>
            <p:spPr>
              <a:xfrm>
                <a:off x="-71832" y="978331"/>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２章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問題提起</a:t>
                </a:r>
              </a:p>
            </p:txBody>
          </p:sp>
          <p:sp>
            <p:nvSpPr>
              <p:cNvPr id="17" name="テキスト ボックス 16">
                <a:extLst>
                  <a:ext uri="{FF2B5EF4-FFF2-40B4-BE49-F238E27FC236}">
                    <a16:creationId xmlns:a16="http://schemas.microsoft.com/office/drawing/2014/main" id="{F49F26AD-5B90-4BD8-803C-AB9A89EA16B9}"/>
                  </a:ext>
                </a:extLst>
              </p:cNvPr>
              <p:cNvSpPr txBox="1"/>
              <p:nvPr/>
            </p:nvSpPr>
            <p:spPr>
              <a:xfrm>
                <a:off x="-45389" y="1734255"/>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３章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en-US" altLang="ja-JP" sz="1500" dirty="0">
                    <a:solidFill>
                      <a:schemeClr val="bg1"/>
                    </a:solidFill>
                    <a:latin typeface="Meiryo UI" panose="020B0604030504040204" pitchFamily="34" charset="-128"/>
                    <a:ea typeface="Meiryo UI" panose="020B0604030504040204" pitchFamily="34" charset="-128"/>
                  </a:rPr>
                  <a:t>SA</a:t>
                </a:r>
                <a:r>
                  <a:rPr kumimoji="1" lang="ja-JP" altLang="en-US" sz="1500">
                    <a:solidFill>
                      <a:schemeClr val="bg1"/>
                    </a:solidFill>
                    <a:latin typeface="Meiryo UI" panose="020B0604030504040204" pitchFamily="34" charset="-128"/>
                    <a:ea typeface="Meiryo UI" panose="020B0604030504040204" pitchFamily="34" charset="-128"/>
                  </a:rPr>
                  <a:t>定義</a:t>
                </a:r>
              </a:p>
            </p:txBody>
          </p:sp>
          <p:sp>
            <p:nvSpPr>
              <p:cNvPr id="18" name="テキスト ボックス 17">
                <a:extLst>
                  <a:ext uri="{FF2B5EF4-FFF2-40B4-BE49-F238E27FC236}">
                    <a16:creationId xmlns:a16="http://schemas.microsoft.com/office/drawing/2014/main" id="{2DE37035-E320-4D1E-91CF-8810C576B9FD}"/>
                  </a:ext>
                </a:extLst>
              </p:cNvPr>
              <p:cNvSpPr txBox="1"/>
              <p:nvPr/>
            </p:nvSpPr>
            <p:spPr>
              <a:xfrm>
                <a:off x="-45389" y="2518147"/>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４章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検証</a:t>
                </a:r>
              </a:p>
            </p:txBody>
          </p:sp>
          <p:sp>
            <p:nvSpPr>
              <p:cNvPr id="19" name="テキスト ボックス 18">
                <a:extLst>
                  <a:ext uri="{FF2B5EF4-FFF2-40B4-BE49-F238E27FC236}">
                    <a16:creationId xmlns:a16="http://schemas.microsoft.com/office/drawing/2014/main" id="{C4CB0717-2E91-471B-AA6B-497A7AD9B3B4}"/>
                  </a:ext>
                </a:extLst>
              </p:cNvPr>
              <p:cNvSpPr txBox="1"/>
              <p:nvPr/>
            </p:nvSpPr>
            <p:spPr>
              <a:xfrm>
                <a:off x="-71832" y="3243441"/>
                <a:ext cx="98484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５章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考察</a:t>
                </a:r>
              </a:p>
            </p:txBody>
          </p:sp>
          <p:sp>
            <p:nvSpPr>
              <p:cNvPr id="20" name="テキスト ボックス 19">
                <a:extLst>
                  <a:ext uri="{FF2B5EF4-FFF2-40B4-BE49-F238E27FC236}">
                    <a16:creationId xmlns:a16="http://schemas.microsoft.com/office/drawing/2014/main" id="{C9C57F1B-CB2B-4D20-908D-F338681B3F9E}"/>
                  </a:ext>
                </a:extLst>
              </p:cNvPr>
              <p:cNvSpPr txBox="1"/>
              <p:nvPr/>
            </p:nvSpPr>
            <p:spPr>
              <a:xfrm>
                <a:off x="-45389" y="3993706"/>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６章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課題</a:t>
                </a:r>
              </a:p>
            </p:txBody>
          </p:sp>
          <p:sp>
            <p:nvSpPr>
              <p:cNvPr id="21" name="テキスト ボックス 20">
                <a:extLst>
                  <a:ext uri="{FF2B5EF4-FFF2-40B4-BE49-F238E27FC236}">
                    <a16:creationId xmlns:a16="http://schemas.microsoft.com/office/drawing/2014/main" id="{D7BEAF47-B608-4FE1-A272-D97D1B0A5395}"/>
                  </a:ext>
                </a:extLst>
              </p:cNvPr>
              <p:cNvSpPr txBox="1"/>
              <p:nvPr/>
            </p:nvSpPr>
            <p:spPr>
              <a:xfrm>
                <a:off x="-45389" y="4752627"/>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７章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展望</a:t>
                </a:r>
              </a:p>
            </p:txBody>
          </p:sp>
        </p:grpSp>
        <p:sp>
          <p:nvSpPr>
            <p:cNvPr id="6" name="1 つの角を切り取った四角形 29">
              <a:extLst>
                <a:ext uri="{FF2B5EF4-FFF2-40B4-BE49-F238E27FC236}">
                  <a16:creationId xmlns:a16="http://schemas.microsoft.com/office/drawing/2014/main" id="{04C73D4C-5679-41A7-816E-610803122D27}"/>
                </a:ext>
              </a:extLst>
            </p:cNvPr>
            <p:cNvSpPr/>
            <p:nvPr/>
          </p:nvSpPr>
          <p:spPr>
            <a:xfrm>
              <a:off x="0" y="5428708"/>
              <a:ext cx="800100" cy="698500"/>
            </a:xfrm>
            <a:prstGeom prst="snip1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7" name="テキスト ボックス 6">
              <a:extLst>
                <a:ext uri="{FF2B5EF4-FFF2-40B4-BE49-F238E27FC236}">
                  <a16:creationId xmlns:a16="http://schemas.microsoft.com/office/drawing/2014/main" id="{10D5A76F-E44E-4134-B153-01CAA45057D6}"/>
                </a:ext>
              </a:extLst>
            </p:cNvPr>
            <p:cNvSpPr txBox="1"/>
            <p:nvPr/>
          </p:nvSpPr>
          <p:spPr>
            <a:xfrm>
              <a:off x="-45389" y="5510961"/>
              <a:ext cx="984840" cy="553998"/>
            </a:xfrm>
            <a:prstGeom prst="rect">
              <a:avLst/>
            </a:prstGeom>
            <a:noFill/>
          </p:spPr>
          <p:txBody>
            <a:bodyPr wrap="square" rtlCol="0">
              <a:spAutoFit/>
            </a:bodyPr>
            <a:lstStyle/>
            <a:p>
              <a:r>
                <a:rPr kumimoji="1" lang="en-US" altLang="ja-JP" sz="1500" dirty="0">
                  <a:solidFill>
                    <a:schemeClr val="bg1"/>
                  </a:solidFill>
                  <a:latin typeface="Meiryo UI" panose="020B0604030504040204" pitchFamily="34" charset="-128"/>
                  <a:ea typeface="Meiryo UI" panose="020B0604030504040204" pitchFamily="34" charset="-128"/>
                </a:rPr>
                <a:t>8</a:t>
              </a:r>
              <a:r>
                <a:rPr kumimoji="1" lang="ja-JP" altLang="en-US" sz="1500" dirty="0">
                  <a:solidFill>
                    <a:schemeClr val="bg1"/>
                  </a:solidFill>
                  <a:latin typeface="Meiryo UI" panose="020B0604030504040204" pitchFamily="34" charset="-128"/>
                  <a:ea typeface="Meiryo UI" panose="020B0604030504040204" pitchFamily="34" charset="-128"/>
                </a:rPr>
                <a:t>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総括</a:t>
              </a:r>
            </a:p>
          </p:txBody>
        </p:sp>
      </p:grpSp>
      <p:sp>
        <p:nvSpPr>
          <p:cNvPr id="22" name="タイトル 2">
            <a:extLst>
              <a:ext uri="{FF2B5EF4-FFF2-40B4-BE49-F238E27FC236}">
                <a16:creationId xmlns:a16="http://schemas.microsoft.com/office/drawing/2014/main" id="{1FB6E081-AEB9-44F3-B188-8FD9B4FB35D4}"/>
              </a:ext>
            </a:extLst>
          </p:cNvPr>
          <p:cNvSpPr txBox="1">
            <a:spLocks/>
          </p:cNvSpPr>
          <p:nvPr/>
        </p:nvSpPr>
        <p:spPr>
          <a:xfrm>
            <a:off x="1003321" y="235457"/>
            <a:ext cx="7600777" cy="668433"/>
          </a:xfrm>
          <a:prstGeom prst="rect">
            <a:avLst/>
          </a:prstGeom>
        </p:spPr>
        <p:txBody>
          <a:bodyPr vert="horz" lIns="0" tIns="45720" rIns="0" bIns="45720" rtlCol="0" anchor="t" anchorCtr="0">
            <a:noAutofit/>
          </a:bodyPr>
          <a:lstStyle>
            <a:lvl1pPr algn="l" defTabSz="685800" rtl="0" eaLnBrk="1" latinLnBrk="0" hangingPunct="1">
              <a:lnSpc>
                <a:spcPct val="90000"/>
              </a:lnSpc>
              <a:spcBef>
                <a:spcPct val="0"/>
              </a:spcBef>
              <a:buNone/>
              <a:defRPr kumimoji="1" sz="3375" b="0" i="0" kern="1200" cap="all" baseline="0">
                <a:solidFill>
                  <a:schemeClr val="accent4">
                    <a:lumMod val="75000"/>
                  </a:schemeClr>
                </a:solidFill>
                <a:latin typeface="Meiryo UI" panose="020B0604030504040204" pitchFamily="50" charset="-128"/>
                <a:ea typeface="Meiryo UI" panose="020B0604030504040204" pitchFamily="50" charset="-128"/>
                <a:cs typeface="+mj-cs"/>
              </a:defRPr>
            </a:lvl1pPr>
          </a:lstStyle>
          <a:p>
            <a:r>
              <a:rPr lang="ja-JP" altLang="en-US" sz="2000" u="sng" dirty="0"/>
              <a:t>８．総括</a:t>
            </a:r>
            <a:endParaRPr lang="en-US" altLang="ja-JP" sz="2000" u="sng" dirty="0"/>
          </a:p>
          <a:p>
            <a:r>
              <a:rPr lang="ja-JP" altLang="en-US" sz="2000" dirty="0"/>
              <a:t>　　</a:t>
            </a:r>
          </a:p>
        </p:txBody>
      </p:sp>
      <p:sp>
        <p:nvSpPr>
          <p:cNvPr id="26" name="テキスト プレースホルダー 6">
            <a:extLst>
              <a:ext uri="{FF2B5EF4-FFF2-40B4-BE49-F238E27FC236}">
                <a16:creationId xmlns:a16="http://schemas.microsoft.com/office/drawing/2014/main" id="{5DDA6113-2027-460E-8818-3D2632F4E428}"/>
              </a:ext>
            </a:extLst>
          </p:cNvPr>
          <p:cNvSpPr txBox="1">
            <a:spLocks/>
          </p:cNvSpPr>
          <p:nvPr/>
        </p:nvSpPr>
        <p:spPr>
          <a:xfrm>
            <a:off x="1011283" y="1275391"/>
            <a:ext cx="7912080" cy="2249602"/>
          </a:xfrm>
          <a:prstGeom prst="rect">
            <a:avLst/>
          </a:prstGeom>
        </p:spPr>
        <p:txBody>
          <a:bodyPr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eiryo UI" panose="020B0604030504040204" pitchFamily="50" charset="-128"/>
                <a:ea typeface="Meiryo UI" panose="020B0604030504040204" pitchFamily="50"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eiryo UI" panose="020B0604030504040204" pitchFamily="50" charset="-128"/>
                <a:ea typeface="Meiryo UI" panose="020B0604030504040204" pitchFamily="50"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eiryo UI" panose="020B0604030504040204" pitchFamily="50" charset="-128"/>
                <a:ea typeface="Meiryo UI" panose="020B0604030504040204" pitchFamily="50"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eiryo UI" panose="020B0604030504040204" pitchFamily="50" charset="-128"/>
                <a:ea typeface="Meiryo UI" panose="020B0604030504040204" pitchFamily="50"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eiryo UI" panose="020B0604030504040204" pitchFamily="50" charset="-128"/>
                <a:ea typeface="Meiryo UI" panose="020B0604030504040204" pitchFamily="50"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None/>
            </a:pPr>
            <a:r>
              <a:rPr lang="ja-JP" altLang="en-US" sz="4400" u="sng" dirty="0"/>
              <a:t>サーバレス適用により、</a:t>
            </a:r>
            <a:endParaRPr lang="en-US" altLang="ja-JP" sz="4400" u="sng" dirty="0"/>
          </a:p>
          <a:p>
            <a:pPr marL="0" indent="0" algn="ctr">
              <a:buNone/>
            </a:pPr>
            <a:r>
              <a:rPr lang="ja-JP" altLang="en-US" sz="4400" u="sng" dirty="0"/>
              <a:t>ビジネスアジリティが向上する？</a:t>
            </a:r>
            <a:endParaRPr lang="en-US" altLang="ja-JP" sz="4400" u="sng" dirty="0"/>
          </a:p>
          <a:p>
            <a:pPr marL="0" indent="0" algn="ctr">
              <a:buNone/>
            </a:pPr>
            <a:endParaRPr lang="en-US" altLang="ja-JP" sz="4400" u="sng" dirty="0">
              <a:solidFill>
                <a:srgbClr val="FF0000"/>
              </a:solidFill>
            </a:endParaRPr>
          </a:p>
          <a:p>
            <a:pPr marL="0" indent="0" algn="ctr">
              <a:buNone/>
            </a:pPr>
            <a:endParaRPr lang="en-US" altLang="ja-JP" sz="4400" u="sng" dirty="0">
              <a:solidFill>
                <a:srgbClr val="FF0000"/>
              </a:solidFill>
            </a:endParaRPr>
          </a:p>
          <a:p>
            <a:pPr marL="0" indent="0" algn="ctr">
              <a:buNone/>
            </a:pPr>
            <a:r>
              <a:rPr lang="ja-JP" altLang="en-US" sz="4400" dirty="0">
                <a:solidFill>
                  <a:srgbClr val="FF0000"/>
                </a:solidFill>
              </a:rPr>
              <a:t>サービスリリースまでの開発期間が</a:t>
            </a:r>
            <a:endParaRPr lang="en-US" altLang="ja-JP" sz="4400" dirty="0">
              <a:solidFill>
                <a:srgbClr val="FF0000"/>
              </a:solidFill>
            </a:endParaRPr>
          </a:p>
          <a:p>
            <a:pPr marL="0" indent="0" algn="ctr">
              <a:buNone/>
            </a:pPr>
            <a:r>
              <a:rPr lang="ja-JP" altLang="en-US" sz="4400" dirty="0">
                <a:solidFill>
                  <a:srgbClr val="FF0000"/>
                </a:solidFill>
              </a:rPr>
              <a:t>短縮されることで、迅速なサービス提供が可能となる</a:t>
            </a:r>
            <a:endParaRPr lang="en-US" altLang="ja-JP" sz="4400" dirty="0">
              <a:solidFill>
                <a:srgbClr val="FF0000"/>
              </a:solidFill>
            </a:endParaRPr>
          </a:p>
        </p:txBody>
      </p:sp>
      <p:grpSp>
        <p:nvGrpSpPr>
          <p:cNvPr id="30" name="グループ化 29">
            <a:extLst>
              <a:ext uri="{FF2B5EF4-FFF2-40B4-BE49-F238E27FC236}">
                <a16:creationId xmlns:a16="http://schemas.microsoft.com/office/drawing/2014/main" id="{AE6C4DCC-53D6-486C-ACAD-76261FA81566}"/>
              </a:ext>
            </a:extLst>
          </p:cNvPr>
          <p:cNvGrpSpPr/>
          <p:nvPr/>
        </p:nvGrpSpPr>
        <p:grpSpPr>
          <a:xfrm>
            <a:off x="3177268" y="1734255"/>
            <a:ext cx="3580109" cy="3327843"/>
            <a:chOff x="3678910" y="2557205"/>
            <a:chExt cx="1728061" cy="1654023"/>
          </a:xfrm>
        </p:grpSpPr>
        <p:sp>
          <p:nvSpPr>
            <p:cNvPr id="28" name="楕円 27">
              <a:extLst>
                <a:ext uri="{FF2B5EF4-FFF2-40B4-BE49-F238E27FC236}">
                  <a16:creationId xmlns:a16="http://schemas.microsoft.com/office/drawing/2014/main" id="{7A5E1769-26B6-49CB-BC3A-A3C92F720F0E}"/>
                </a:ext>
              </a:extLst>
            </p:cNvPr>
            <p:cNvSpPr/>
            <p:nvPr/>
          </p:nvSpPr>
          <p:spPr>
            <a:xfrm>
              <a:off x="3678910" y="2557205"/>
              <a:ext cx="1728061" cy="1654023"/>
            </a:xfrm>
            <a:prstGeom prst="ellipse">
              <a:avLst/>
            </a:prstGeom>
            <a:noFill/>
            <a:ln w="76200">
              <a:solidFill>
                <a:srgbClr val="0C9989">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グラフィックス 26" descr="チェック マーク">
              <a:extLst>
                <a:ext uri="{FF2B5EF4-FFF2-40B4-BE49-F238E27FC236}">
                  <a16:creationId xmlns:a16="http://schemas.microsoft.com/office/drawing/2014/main" id="{A6BE6C4C-A9EE-4463-9315-02C4B6D03EBA}"/>
                </a:ext>
              </a:extLst>
            </p:cNvPr>
            <p:cNvSpPr/>
            <p:nvPr/>
          </p:nvSpPr>
          <p:spPr>
            <a:xfrm>
              <a:off x="4131944" y="3122295"/>
              <a:ext cx="880109" cy="618172"/>
            </a:xfrm>
            <a:custGeom>
              <a:avLst/>
              <a:gdLst>
                <a:gd name="connsiteX0" fmla="*/ 802958 w 880109"/>
                <a:gd name="connsiteY0" fmla="*/ 0 h 618172"/>
                <a:gd name="connsiteX1" fmla="*/ 315278 w 880109"/>
                <a:gd name="connsiteY1" fmla="*/ 461010 h 618172"/>
                <a:gd name="connsiteX2" fmla="*/ 80963 w 880109"/>
                <a:gd name="connsiteY2" fmla="*/ 220980 h 618172"/>
                <a:gd name="connsiteX3" fmla="*/ 0 w 880109"/>
                <a:gd name="connsiteY3" fmla="*/ 298132 h 618172"/>
                <a:gd name="connsiteX4" fmla="*/ 311468 w 880109"/>
                <a:gd name="connsiteY4" fmla="*/ 618173 h 618172"/>
                <a:gd name="connsiteX5" fmla="*/ 393383 w 880109"/>
                <a:gd name="connsiteY5" fmla="*/ 541973 h 618172"/>
                <a:gd name="connsiteX6" fmla="*/ 880110 w 880109"/>
                <a:gd name="connsiteY6" fmla="*/ 80010 h 618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0109" h="618172">
                  <a:moveTo>
                    <a:pt x="802958" y="0"/>
                  </a:moveTo>
                  <a:lnTo>
                    <a:pt x="315278" y="461010"/>
                  </a:lnTo>
                  <a:lnTo>
                    <a:pt x="80963" y="220980"/>
                  </a:lnTo>
                  <a:lnTo>
                    <a:pt x="0" y="298132"/>
                  </a:lnTo>
                  <a:lnTo>
                    <a:pt x="311468" y="618173"/>
                  </a:lnTo>
                  <a:lnTo>
                    <a:pt x="393383" y="541973"/>
                  </a:lnTo>
                  <a:lnTo>
                    <a:pt x="880110" y="80010"/>
                  </a:lnTo>
                  <a:close/>
                </a:path>
              </a:pathLst>
            </a:custGeom>
            <a:solidFill>
              <a:srgbClr val="109D8C">
                <a:alpha val="50196"/>
              </a:srgbClr>
            </a:solidFill>
            <a:ln w="9525" cap="flat">
              <a:noFill/>
              <a:prstDash val="solid"/>
              <a:miter/>
            </a:ln>
          </p:spPr>
          <p:txBody>
            <a:bodyPr rtlCol="0" anchor="ctr"/>
            <a:lstStyle/>
            <a:p>
              <a:endParaRPr lang="ja-JP" altLang="en-US"/>
            </a:p>
          </p:txBody>
        </p:sp>
      </p:gr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プレースホルダー 6">
            <a:extLst>
              <a:ext uri="{FF2B5EF4-FFF2-40B4-BE49-F238E27FC236}">
                <a16:creationId xmlns:a16="http://schemas.microsoft.com/office/drawing/2014/main" id="{E5CBD862-ABDA-4D0A-B174-B6360D9F98E4}"/>
              </a:ext>
            </a:extLst>
          </p:cNvPr>
          <p:cNvSpPr txBox="1">
            <a:spLocks/>
          </p:cNvSpPr>
          <p:nvPr/>
        </p:nvSpPr>
        <p:spPr>
          <a:xfrm>
            <a:off x="902795" y="2751605"/>
            <a:ext cx="7912080" cy="677395"/>
          </a:xfrm>
          <a:prstGeom prst="rect">
            <a:avLst/>
          </a:prstGeom>
        </p:spPr>
        <p:txBody>
          <a:bodyPr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eiryo UI" panose="020B0604030504040204" pitchFamily="50" charset="-128"/>
                <a:ea typeface="Meiryo UI" panose="020B0604030504040204" pitchFamily="50"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eiryo UI" panose="020B0604030504040204" pitchFamily="50" charset="-128"/>
                <a:ea typeface="Meiryo UI" panose="020B0604030504040204" pitchFamily="50"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eiryo UI" panose="020B0604030504040204" pitchFamily="50" charset="-128"/>
                <a:ea typeface="Meiryo UI" panose="020B0604030504040204" pitchFamily="50"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eiryo UI" panose="020B0604030504040204" pitchFamily="50" charset="-128"/>
                <a:ea typeface="Meiryo UI" panose="020B0604030504040204" pitchFamily="50"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eiryo UI" panose="020B0604030504040204" pitchFamily="50" charset="-128"/>
                <a:ea typeface="Meiryo UI" panose="020B0604030504040204" pitchFamily="50"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None/>
            </a:pPr>
            <a:r>
              <a:rPr lang="ja-JP" altLang="en-US" sz="6000" b="1" dirty="0"/>
              <a:t>活動の振り返り</a:t>
            </a:r>
            <a:endParaRPr lang="en-US" altLang="ja-JP" sz="6000" b="1" dirty="0"/>
          </a:p>
        </p:txBody>
      </p:sp>
    </p:spTree>
    <p:extLst>
      <p:ext uri="{BB962C8B-B14F-4D97-AF65-F5344CB8AC3E}">
        <p14:creationId xmlns:p14="http://schemas.microsoft.com/office/powerpoint/2010/main" val="182495285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38"/>
        <p:cNvGrpSpPr/>
        <p:nvPr/>
      </p:nvGrpSpPr>
      <p:grpSpPr>
        <a:xfrm>
          <a:off x="0" y="0"/>
          <a:ext cx="0" cy="0"/>
          <a:chOff x="0" y="0"/>
          <a:chExt cx="0" cy="0"/>
        </a:xfrm>
      </p:grpSpPr>
      <p:sp>
        <p:nvSpPr>
          <p:cNvPr id="439" name="Google Shape;439;p4"/>
          <p:cNvSpPr txBox="1">
            <a:spLocks noGrp="1"/>
          </p:cNvSpPr>
          <p:nvPr>
            <p:ph type="ctrTitle"/>
          </p:nvPr>
        </p:nvSpPr>
        <p:spPr>
          <a:xfrm>
            <a:off x="1003325" y="235450"/>
            <a:ext cx="7848000" cy="738900"/>
          </a:xfrm>
          <a:prstGeom prst="rect">
            <a:avLst/>
          </a:prstGeom>
          <a:noFill/>
          <a:ln>
            <a:noFill/>
          </a:ln>
        </p:spPr>
        <p:txBody>
          <a:bodyPr spcFirstLastPara="1" wrap="square" lIns="0" tIns="45700" rIns="0" bIns="45700" anchor="t" anchorCtr="0">
            <a:noAutofit/>
          </a:bodyPr>
          <a:lstStyle/>
          <a:p>
            <a:pPr marL="0" lvl="0" indent="0" algn="l" rtl="0">
              <a:lnSpc>
                <a:spcPct val="90000"/>
              </a:lnSpc>
              <a:spcBef>
                <a:spcPts val="0"/>
              </a:spcBef>
              <a:spcAft>
                <a:spcPts val="0"/>
              </a:spcAft>
              <a:buClr>
                <a:srgbClr val="024793"/>
              </a:buClr>
              <a:buSzPts val="2000"/>
              <a:buFont typeface="Arial"/>
              <a:buNone/>
            </a:pPr>
            <a:r>
              <a:rPr lang="ja-JP" sz="2000" u="sng" dirty="0">
                <a:latin typeface="Meiryo UI" panose="020B0604030504040204" pitchFamily="50" charset="-128"/>
                <a:ea typeface="Meiryo UI" panose="020B0604030504040204" pitchFamily="50" charset="-128"/>
              </a:rPr>
              <a:t>（参考）JGS活動について</a:t>
            </a:r>
            <a:br>
              <a:rPr lang="ja-JP" sz="2000" u="sng" dirty="0">
                <a:latin typeface="Meiryo UI" panose="020B0604030504040204" pitchFamily="50" charset="-128"/>
                <a:ea typeface="Meiryo UI" panose="020B0604030504040204" pitchFamily="50" charset="-128"/>
              </a:rPr>
            </a:br>
            <a:r>
              <a:rPr lang="ja-JP" sz="2000" dirty="0">
                <a:latin typeface="Meiryo UI" panose="020B0604030504040204" pitchFamily="50" charset="-128"/>
                <a:ea typeface="Meiryo UI" panose="020B0604030504040204" pitchFamily="50" charset="-128"/>
              </a:rPr>
              <a:t>　　新型コロナ感染症の影響で集合形式 ⇒ WEB会議形式 にシフト</a:t>
            </a:r>
            <a:endParaRPr sz="2000" dirty="0">
              <a:latin typeface="Meiryo UI" panose="020B0604030504040204" pitchFamily="50" charset="-128"/>
              <a:ea typeface="Meiryo UI" panose="020B0604030504040204" pitchFamily="50" charset="-128"/>
            </a:endParaRPr>
          </a:p>
        </p:txBody>
      </p:sp>
      <p:pic>
        <p:nvPicPr>
          <p:cNvPr id="458" name="Google Shape;458;p4"/>
          <p:cNvPicPr preferRelativeResize="0"/>
          <p:nvPr/>
        </p:nvPicPr>
        <p:blipFill rotWithShape="1">
          <a:blip r:embed="rId3">
            <a:alphaModFix/>
          </a:blip>
          <a:srcRect/>
          <a:stretch/>
        </p:blipFill>
        <p:spPr>
          <a:xfrm>
            <a:off x="4567439" y="2029990"/>
            <a:ext cx="3559969" cy="976313"/>
          </a:xfrm>
          <a:prstGeom prst="rect">
            <a:avLst/>
          </a:prstGeom>
          <a:noFill/>
          <a:ln>
            <a:noFill/>
          </a:ln>
        </p:spPr>
      </p:pic>
      <p:pic>
        <p:nvPicPr>
          <p:cNvPr id="459" name="Google Shape;459;p4"/>
          <p:cNvPicPr preferRelativeResize="0"/>
          <p:nvPr/>
        </p:nvPicPr>
        <p:blipFill rotWithShape="1">
          <a:blip r:embed="rId4">
            <a:alphaModFix/>
          </a:blip>
          <a:srcRect/>
          <a:stretch/>
        </p:blipFill>
        <p:spPr>
          <a:xfrm>
            <a:off x="4435542" y="3375687"/>
            <a:ext cx="4006215" cy="1325880"/>
          </a:xfrm>
          <a:prstGeom prst="rect">
            <a:avLst/>
          </a:prstGeom>
          <a:noFill/>
          <a:ln>
            <a:noFill/>
          </a:ln>
        </p:spPr>
      </p:pic>
      <p:pic>
        <p:nvPicPr>
          <p:cNvPr id="460" name="Google Shape;460;p4"/>
          <p:cNvPicPr preferRelativeResize="0"/>
          <p:nvPr/>
        </p:nvPicPr>
        <p:blipFill rotWithShape="1">
          <a:blip r:embed="rId5">
            <a:alphaModFix/>
          </a:blip>
          <a:srcRect/>
          <a:stretch/>
        </p:blipFill>
        <p:spPr>
          <a:xfrm>
            <a:off x="4468049" y="5110708"/>
            <a:ext cx="1215390" cy="1231106"/>
          </a:xfrm>
          <a:prstGeom prst="rect">
            <a:avLst/>
          </a:prstGeom>
          <a:noFill/>
          <a:ln>
            <a:noFill/>
          </a:ln>
        </p:spPr>
      </p:pic>
      <p:sp>
        <p:nvSpPr>
          <p:cNvPr id="461" name="Google Shape;461;p4"/>
          <p:cNvSpPr txBox="1"/>
          <p:nvPr/>
        </p:nvSpPr>
        <p:spPr>
          <a:xfrm>
            <a:off x="888075" y="2224800"/>
            <a:ext cx="3808800" cy="56934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ja-JP" sz="3100">
                <a:solidFill>
                  <a:schemeClr val="dk1"/>
                </a:solidFill>
                <a:latin typeface="Meiryo UI" panose="020B0604030504040204" pitchFamily="50" charset="-128"/>
                <a:ea typeface="Meiryo UI" panose="020B0604030504040204" pitchFamily="50" charset="-128"/>
                <a:cs typeface="Arial"/>
                <a:sym typeface="Arial"/>
              </a:rPr>
              <a:t>コミュニケーション</a:t>
            </a:r>
            <a:endParaRPr sz="3100">
              <a:solidFill>
                <a:schemeClr val="dk1"/>
              </a:solidFill>
              <a:latin typeface="Meiryo UI" panose="020B0604030504040204" pitchFamily="50" charset="-128"/>
              <a:ea typeface="Meiryo UI" panose="020B0604030504040204" pitchFamily="50" charset="-128"/>
              <a:cs typeface="Arial"/>
              <a:sym typeface="Arial"/>
            </a:endParaRPr>
          </a:p>
        </p:txBody>
      </p:sp>
      <p:sp>
        <p:nvSpPr>
          <p:cNvPr id="462" name="Google Shape;462;p4"/>
          <p:cNvSpPr txBox="1"/>
          <p:nvPr/>
        </p:nvSpPr>
        <p:spPr>
          <a:xfrm>
            <a:off x="5683440" y="5206114"/>
            <a:ext cx="3410864" cy="103380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ja-JP" sz="5400" b="1">
                <a:solidFill>
                  <a:schemeClr val="dk1"/>
                </a:solidFill>
                <a:latin typeface="Libre Franklin Medium"/>
                <a:ea typeface="Libre Franklin Medium"/>
                <a:cs typeface="Libre Franklin Medium"/>
                <a:sym typeface="Libre Franklin Medium"/>
              </a:rPr>
              <a:t>Jitsi Meet</a:t>
            </a:r>
            <a:endParaRPr sz="5400" b="1">
              <a:solidFill>
                <a:schemeClr val="dk1"/>
              </a:solidFill>
              <a:latin typeface="Libre Franklin Medium"/>
              <a:ea typeface="Libre Franklin Medium"/>
              <a:cs typeface="Libre Franklin Medium"/>
              <a:sym typeface="Libre Franklin Medium"/>
            </a:endParaRPr>
          </a:p>
        </p:txBody>
      </p:sp>
      <p:sp>
        <p:nvSpPr>
          <p:cNvPr id="463" name="Google Shape;463;p4"/>
          <p:cNvSpPr txBox="1"/>
          <p:nvPr/>
        </p:nvSpPr>
        <p:spPr>
          <a:xfrm>
            <a:off x="888075" y="3475575"/>
            <a:ext cx="3706500" cy="10464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ja-JP" sz="3100">
                <a:solidFill>
                  <a:schemeClr val="dk1"/>
                </a:solidFill>
                <a:latin typeface="Meiryo UI" panose="020B0604030504040204" pitchFamily="50" charset="-128"/>
                <a:ea typeface="Meiryo UI" panose="020B0604030504040204" pitchFamily="50" charset="-128"/>
                <a:cs typeface="Arial"/>
                <a:sym typeface="Arial"/>
              </a:rPr>
              <a:t>論文作成</a:t>
            </a:r>
            <a:endParaRPr sz="3100">
              <a:solidFill>
                <a:schemeClr val="dk1"/>
              </a:solidFill>
              <a:latin typeface="Meiryo UI" panose="020B0604030504040204" pitchFamily="50" charset="-128"/>
              <a:ea typeface="Meiryo UI" panose="020B0604030504040204" pitchFamily="50" charset="-128"/>
              <a:cs typeface="Arial"/>
              <a:sym typeface="Arial"/>
            </a:endParaRPr>
          </a:p>
          <a:p>
            <a:pPr marL="0" marR="0" lvl="0" indent="0" algn="l" rtl="0">
              <a:spcBef>
                <a:spcPts val="0"/>
              </a:spcBef>
              <a:spcAft>
                <a:spcPts val="0"/>
              </a:spcAft>
              <a:buNone/>
            </a:pPr>
            <a:r>
              <a:rPr lang="ja-JP" sz="3100">
                <a:solidFill>
                  <a:schemeClr val="dk1"/>
                </a:solidFill>
                <a:latin typeface="Meiryo UI" panose="020B0604030504040204" pitchFamily="50" charset="-128"/>
                <a:ea typeface="Meiryo UI" panose="020B0604030504040204" pitchFamily="50" charset="-128"/>
                <a:cs typeface="Arial"/>
                <a:sym typeface="Arial"/>
              </a:rPr>
              <a:t>プラットフォーム</a:t>
            </a:r>
            <a:endParaRPr sz="3100">
              <a:solidFill>
                <a:schemeClr val="dk1"/>
              </a:solidFill>
              <a:latin typeface="Meiryo UI" panose="020B0604030504040204" pitchFamily="50" charset="-128"/>
              <a:ea typeface="Meiryo UI" panose="020B0604030504040204" pitchFamily="50" charset="-128"/>
              <a:cs typeface="Arial"/>
              <a:sym typeface="Arial"/>
            </a:endParaRPr>
          </a:p>
        </p:txBody>
      </p:sp>
      <p:sp>
        <p:nvSpPr>
          <p:cNvPr id="464" name="Google Shape;464;p4"/>
          <p:cNvSpPr txBox="1"/>
          <p:nvPr/>
        </p:nvSpPr>
        <p:spPr>
          <a:xfrm>
            <a:off x="1072033" y="5154162"/>
            <a:ext cx="3522534" cy="10464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ja-JP" sz="3100">
                <a:solidFill>
                  <a:schemeClr val="dk1"/>
                </a:solidFill>
                <a:latin typeface="Meiryo UI" panose="020B0604030504040204" pitchFamily="50" charset="-128"/>
                <a:ea typeface="Meiryo UI" panose="020B0604030504040204" pitchFamily="50" charset="-128"/>
                <a:cs typeface="Arial"/>
                <a:sym typeface="Arial"/>
              </a:rPr>
              <a:t>ビデオ会議</a:t>
            </a:r>
            <a:endParaRPr sz="3100">
              <a:solidFill>
                <a:schemeClr val="dk1"/>
              </a:solidFill>
              <a:latin typeface="Meiryo UI" panose="020B0604030504040204" pitchFamily="50" charset="-128"/>
              <a:ea typeface="Meiryo UI" panose="020B0604030504040204" pitchFamily="50" charset="-128"/>
              <a:cs typeface="Arial"/>
              <a:sym typeface="Arial"/>
            </a:endParaRPr>
          </a:p>
          <a:p>
            <a:pPr marL="0" marR="0" lvl="0" indent="0" algn="l" rtl="0">
              <a:spcBef>
                <a:spcPts val="0"/>
              </a:spcBef>
              <a:spcAft>
                <a:spcPts val="0"/>
              </a:spcAft>
              <a:buNone/>
            </a:pPr>
            <a:r>
              <a:rPr lang="ja-JP" sz="3100">
                <a:solidFill>
                  <a:schemeClr val="dk1"/>
                </a:solidFill>
                <a:latin typeface="Meiryo UI" panose="020B0604030504040204" pitchFamily="50" charset="-128"/>
                <a:ea typeface="Meiryo UI" panose="020B0604030504040204" pitchFamily="50" charset="-128"/>
                <a:cs typeface="Arial"/>
                <a:sym typeface="Arial"/>
              </a:rPr>
              <a:t>（時間制限なし）</a:t>
            </a:r>
            <a:endParaRPr sz="3100">
              <a:solidFill>
                <a:schemeClr val="dk1"/>
              </a:solidFill>
              <a:latin typeface="Meiryo UI" panose="020B0604030504040204" pitchFamily="50" charset="-128"/>
              <a:ea typeface="Meiryo UI" panose="020B0604030504040204" pitchFamily="50" charset="-128"/>
              <a:cs typeface="Arial"/>
              <a:sym typeface="Arial"/>
            </a:endParaRPr>
          </a:p>
        </p:txBody>
      </p:sp>
      <p:sp>
        <p:nvSpPr>
          <p:cNvPr id="465" name="Google Shape;465;p4"/>
          <p:cNvSpPr txBox="1"/>
          <p:nvPr/>
        </p:nvSpPr>
        <p:spPr>
          <a:xfrm>
            <a:off x="1220652" y="1146504"/>
            <a:ext cx="7383446" cy="52322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ja-JP" sz="2800" u="sng">
                <a:solidFill>
                  <a:schemeClr val="dk1"/>
                </a:solidFill>
                <a:latin typeface="Meiryo UI" panose="020B0604030504040204" pitchFamily="50" charset="-128"/>
                <a:ea typeface="Meiryo UI" panose="020B0604030504040204" pitchFamily="50" charset="-128"/>
                <a:cs typeface="Arial"/>
                <a:sym typeface="Arial"/>
              </a:rPr>
              <a:t>2020年3月～8月はWEB会議形式で活動継続</a:t>
            </a:r>
            <a:endParaRPr sz="2800" u="sng">
              <a:solidFill>
                <a:schemeClr val="dk1"/>
              </a:solidFill>
              <a:latin typeface="Meiryo UI" panose="020B0604030504040204" pitchFamily="50" charset="-128"/>
              <a:ea typeface="Meiryo UI" panose="020B0604030504040204" pitchFamily="50" charset="-128"/>
              <a:cs typeface="Arial"/>
              <a:sym typeface="Aria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38"/>
        <p:cNvGrpSpPr/>
        <p:nvPr/>
      </p:nvGrpSpPr>
      <p:grpSpPr>
        <a:xfrm>
          <a:off x="0" y="0"/>
          <a:ext cx="0" cy="0"/>
          <a:chOff x="0" y="0"/>
          <a:chExt cx="0" cy="0"/>
        </a:xfrm>
      </p:grpSpPr>
      <p:sp>
        <p:nvSpPr>
          <p:cNvPr id="439" name="Google Shape;439;p4"/>
          <p:cNvSpPr txBox="1">
            <a:spLocks noGrp="1"/>
          </p:cNvSpPr>
          <p:nvPr>
            <p:ph type="ctrTitle"/>
          </p:nvPr>
        </p:nvSpPr>
        <p:spPr>
          <a:xfrm>
            <a:off x="1003325" y="235450"/>
            <a:ext cx="7848000" cy="738900"/>
          </a:xfrm>
          <a:prstGeom prst="rect">
            <a:avLst/>
          </a:prstGeom>
          <a:noFill/>
          <a:ln>
            <a:noFill/>
          </a:ln>
        </p:spPr>
        <p:txBody>
          <a:bodyPr spcFirstLastPara="1" wrap="square" lIns="0" tIns="45700" rIns="0" bIns="45700" numCol="1" anchor="t" anchorCtr="0">
            <a:noAutofit/>
          </a:bodyPr>
          <a:lstStyle/>
          <a:p>
            <a:pPr marL="0" lvl="0" indent="0" algn="l" rtl="0">
              <a:lnSpc>
                <a:spcPct val="90000"/>
              </a:lnSpc>
              <a:spcBef>
                <a:spcPts val="0"/>
              </a:spcBef>
              <a:spcAft>
                <a:spcPts val="0"/>
              </a:spcAft>
              <a:buClr>
                <a:srgbClr val="024793"/>
              </a:buClr>
              <a:buSzPts val="2000"/>
              <a:buFont typeface="Arial"/>
              <a:buNone/>
            </a:pPr>
            <a:r>
              <a:rPr lang="ja-JP" altLang="ja-JP" sz="2000" u="sng" dirty="0">
                <a:latin typeface="Meiryo UI" panose="020B0604030504040204" pitchFamily="50" charset="-128"/>
                <a:ea typeface="Meiryo UI" panose="020B0604030504040204" pitchFamily="50" charset="-128"/>
              </a:rPr>
              <a:t>（参考）JGS活動について</a:t>
            </a:r>
            <a:br>
              <a:rPr lang="ja-JP" altLang="ja-JP" sz="2000" u="sng" dirty="0">
                <a:latin typeface="Meiryo UI" panose="020B0604030504040204" pitchFamily="50" charset="-128"/>
                <a:ea typeface="Meiryo UI" panose="020B0604030504040204" pitchFamily="50" charset="-128"/>
              </a:rPr>
            </a:br>
            <a:r>
              <a:rPr lang="ja-JP" altLang="ja-JP" sz="2000" dirty="0">
                <a:latin typeface="Meiryo UI" panose="020B0604030504040204" pitchFamily="50" charset="-128"/>
                <a:ea typeface="Meiryo UI" panose="020B0604030504040204" pitchFamily="50" charset="-128"/>
              </a:rPr>
              <a:t>　　WEB会議形式の活動に対する所感</a:t>
            </a:r>
            <a:endParaRPr sz="2000" dirty="0">
              <a:latin typeface="Meiryo UI" panose="020B0604030504040204" pitchFamily="50" charset="-128"/>
              <a:ea typeface="Meiryo UI" panose="020B0604030504040204" pitchFamily="50" charset="-128"/>
            </a:endParaRPr>
          </a:p>
        </p:txBody>
      </p:sp>
      <p:sp>
        <p:nvSpPr>
          <p:cNvPr id="461" name="Google Shape;461;p4"/>
          <p:cNvSpPr txBox="1"/>
          <p:nvPr/>
        </p:nvSpPr>
        <p:spPr>
          <a:xfrm>
            <a:off x="969178" y="1519057"/>
            <a:ext cx="7731328" cy="5075339"/>
          </a:xfrm>
          <a:prstGeom prst="rect">
            <a:avLst/>
          </a:prstGeom>
          <a:noFill/>
          <a:ln>
            <a:noFill/>
          </a:ln>
        </p:spPr>
        <p:txBody>
          <a:bodyPr spcFirstLastPara="1" wrap="square" lIns="91425" tIns="45700" rIns="91425" bIns="45700" numCol="1" anchor="t" anchorCtr="0">
            <a:spAutoFit/>
          </a:bodyPr>
          <a:lstStyle/>
          <a:p>
            <a:pPr marL="0" marR="0" lvl="0" indent="0" algn="l" rtl="0">
              <a:spcBef>
                <a:spcPts val="0"/>
              </a:spcBef>
              <a:spcAft>
                <a:spcPts val="0"/>
              </a:spcAft>
              <a:buNone/>
            </a:pPr>
            <a:r>
              <a:rPr lang="ja-JP" altLang="ja-JP" sz="3600" u="sng">
                <a:solidFill>
                  <a:schemeClr val="dk1"/>
                </a:solidFill>
                <a:latin typeface="Meiryo UI" panose="020B0604030504040204" pitchFamily="50" charset="-128"/>
                <a:ea typeface="Meiryo UI" panose="020B0604030504040204" pitchFamily="50" charset="-128"/>
                <a:cs typeface="Arial"/>
                <a:sym typeface="Arial"/>
              </a:rPr>
              <a:t>活動環境の確保</a:t>
            </a:r>
            <a:endParaRPr sz="3100">
              <a:solidFill>
                <a:schemeClr val="dk1"/>
              </a:solidFill>
              <a:latin typeface="Meiryo UI" panose="020B0604030504040204" pitchFamily="50" charset="-128"/>
              <a:ea typeface="Meiryo UI" panose="020B0604030504040204" pitchFamily="50" charset="-128"/>
              <a:cs typeface="Arial"/>
              <a:sym typeface="Arial"/>
            </a:endParaRPr>
          </a:p>
          <a:p>
            <a:pPr marL="0" marR="0" lvl="0" indent="0" algn="l">
              <a:spcBef>
                <a:spcPts val="0"/>
              </a:spcBef>
              <a:spcAft>
                <a:spcPts val="0"/>
              </a:spcAft>
              <a:buNone/>
            </a:pPr>
            <a:r>
              <a:rPr sz="3600" u="none">
                <a:solidFill>
                  <a:schemeClr val="dk1"/>
                </a:solidFill>
                <a:latin typeface="Meiryo UI"/>
              </a:rPr>
              <a:t>・Web会議に必要なツールを</a:t>
            </a:r>
          </a:p>
          <a:p>
            <a:pPr marL="0" marR="0" lvl="0" indent="0" algn="l">
              <a:spcBef>
                <a:spcPts val="0"/>
              </a:spcBef>
              <a:spcAft>
                <a:spcPts val="0"/>
              </a:spcAft>
              <a:buNone/>
            </a:pPr>
            <a:r>
              <a:rPr sz="3600" u="none">
                <a:solidFill>
                  <a:schemeClr val="dk1"/>
                </a:solidFill>
                <a:latin typeface="Meiryo UI"/>
              </a:rPr>
              <a:t>　社内ネットワークから利用</a:t>
            </a:r>
          </a:p>
          <a:p>
            <a:pPr marL="0" marR="0" lvl="0" indent="0" algn="l">
              <a:spcBef>
                <a:spcPts val="0"/>
              </a:spcBef>
              <a:spcAft>
                <a:spcPts val="0"/>
              </a:spcAft>
              <a:buNone/>
            </a:pPr>
            <a:endParaRPr sz="3600" u="none">
              <a:solidFill>
                <a:schemeClr val="dk1"/>
              </a:solidFill>
              <a:latin typeface="Meiryo UI"/>
            </a:endParaRPr>
          </a:p>
          <a:p>
            <a:pPr marL="0" marR="0" lvl="0" indent="0" algn="l">
              <a:spcBef>
                <a:spcPts val="0"/>
              </a:spcBef>
              <a:spcAft>
                <a:spcPts val="0"/>
              </a:spcAft>
              <a:buNone/>
            </a:pPr>
            <a:r>
              <a:rPr sz="3600" u="sng">
                <a:solidFill>
                  <a:schemeClr val="dk1"/>
                </a:solidFill>
                <a:latin typeface="Meiryo UI"/>
              </a:rPr>
              <a:t>認識共有</a:t>
            </a:r>
          </a:p>
          <a:p>
            <a:pPr marL="0" marR="0" lvl="0" indent="0" algn="l">
              <a:spcBef>
                <a:spcPts val="0"/>
              </a:spcBef>
              <a:spcAft>
                <a:spcPts val="0"/>
              </a:spcAft>
              <a:buNone/>
            </a:pPr>
            <a:r>
              <a:rPr sz="3600" u="none">
                <a:solidFill>
                  <a:schemeClr val="dk1"/>
                </a:solidFill>
                <a:latin typeface="Meiryo UI"/>
              </a:rPr>
              <a:t>・認識共有の頻度</a:t>
            </a:r>
          </a:p>
          <a:p>
            <a:pPr marL="0" marR="0" lvl="0" indent="0" algn="l">
              <a:spcBef>
                <a:spcPts val="0"/>
              </a:spcBef>
              <a:spcAft>
                <a:spcPts val="0"/>
              </a:spcAft>
              <a:buNone/>
            </a:pPr>
            <a:r>
              <a:rPr sz="3600" u="none">
                <a:solidFill>
                  <a:schemeClr val="dk1"/>
                </a:solidFill>
                <a:latin typeface="Meiryo UI"/>
              </a:rPr>
              <a:t>　月イチ１日＜＜月２の半日</a:t>
            </a:r>
          </a:p>
          <a:p>
            <a:pPr marL="0" marR="0" lvl="0" indent="0" algn="l">
              <a:spcBef>
                <a:spcPts val="0"/>
              </a:spcBef>
              <a:spcAft>
                <a:spcPts val="0"/>
              </a:spcAft>
              <a:buNone/>
            </a:pPr>
            <a:endParaRPr sz="3600" u="none">
              <a:solidFill>
                <a:schemeClr val="dk1"/>
              </a:solidFill>
              <a:latin typeface="Meiryo UI"/>
            </a:endParaRPr>
          </a:p>
          <a:p>
            <a:pPr marL="0" marR="0" lvl="0" indent="0" algn="l">
              <a:spcBef>
                <a:spcPts val="0"/>
              </a:spcBef>
              <a:spcAft>
                <a:spcPts val="0"/>
              </a:spcAft>
              <a:buNone/>
            </a:pPr>
            <a:r>
              <a:rPr sz="3600" u="none">
                <a:solidFill>
                  <a:schemeClr val="dk1"/>
                </a:solidFill>
                <a:latin typeface="Meiryo UI"/>
              </a:rPr>
              <a:t>・実作業ベースの体験共有</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792"/>
        <p:cNvGrpSpPr/>
        <p:nvPr/>
      </p:nvGrpSpPr>
      <p:grpSpPr>
        <a:xfrm>
          <a:off x="0" y="0"/>
          <a:ext cx="0" cy="0"/>
          <a:chOff x="0" y="0"/>
          <a:chExt cx="0" cy="0"/>
        </a:xfrm>
      </p:grpSpPr>
      <p:pic>
        <p:nvPicPr>
          <p:cNvPr id="51" name="図 50">
            <a:extLst>
              <a:ext uri="{FF2B5EF4-FFF2-40B4-BE49-F238E27FC236}">
                <a16:creationId xmlns:a16="http://schemas.microsoft.com/office/drawing/2014/main" id="{32A7C920-2BCD-46D8-A6BD-FB823D4979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5315" y="377092"/>
            <a:ext cx="7869823" cy="1438060"/>
          </a:xfrm>
          <a:prstGeom prst="rect">
            <a:avLst/>
          </a:prstGeom>
          <a:noFill/>
          <a:extLst>
            <a:ext uri="{909E8E84-426E-40DD-AFC4-6F175D3DCCD1}">
              <a14:hiddenFill xmlns:a14="http://schemas.microsoft.com/office/drawing/2010/main">
                <a:solidFill>
                  <a:srgbClr val="FFFFFF"/>
                </a:solidFill>
              </a14:hiddenFill>
            </a:ext>
          </a:extLst>
        </p:spPr>
      </p:pic>
      <p:pic>
        <p:nvPicPr>
          <p:cNvPr id="52" name="図 51">
            <a:extLst>
              <a:ext uri="{FF2B5EF4-FFF2-40B4-BE49-F238E27FC236}">
                <a16:creationId xmlns:a16="http://schemas.microsoft.com/office/drawing/2014/main" id="{CC76547A-7702-4401-A27A-D10AE70A21A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5315" y="2017680"/>
            <a:ext cx="7869823" cy="719030"/>
          </a:xfrm>
          <a:prstGeom prst="rect">
            <a:avLst/>
          </a:prstGeom>
          <a:noFill/>
          <a:extLst>
            <a:ext uri="{909E8E84-426E-40DD-AFC4-6F175D3DCCD1}">
              <a14:hiddenFill xmlns:a14="http://schemas.microsoft.com/office/drawing/2010/main">
                <a:solidFill>
                  <a:srgbClr val="FFFFFF"/>
                </a:solidFill>
              </a14:hiddenFill>
            </a:ext>
          </a:extLst>
        </p:spPr>
      </p:pic>
      <p:pic>
        <p:nvPicPr>
          <p:cNvPr id="13" name="図 12">
            <a:extLst>
              <a:ext uri="{FF2B5EF4-FFF2-40B4-BE49-F238E27FC236}">
                <a16:creationId xmlns:a16="http://schemas.microsoft.com/office/drawing/2014/main" id="{A1AC57A9-345C-41F1-B8FC-26B0D7E023F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82246" y="2914508"/>
            <a:ext cx="1871480" cy="2423859"/>
          </a:xfrm>
          <a:prstGeom prst="rect">
            <a:avLst/>
          </a:prstGeom>
        </p:spPr>
      </p:pic>
      <p:pic>
        <p:nvPicPr>
          <p:cNvPr id="14" name="図 13">
            <a:extLst>
              <a:ext uri="{FF2B5EF4-FFF2-40B4-BE49-F238E27FC236}">
                <a16:creationId xmlns:a16="http://schemas.microsoft.com/office/drawing/2014/main" id="{D58BE5B0-3760-4C82-8DA0-886231D6723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29027" y="2913839"/>
            <a:ext cx="2223665" cy="2346854"/>
          </a:xfrm>
          <a:prstGeom prst="rect">
            <a:avLst/>
          </a:prstGeom>
        </p:spPr>
      </p:pic>
      <p:pic>
        <p:nvPicPr>
          <p:cNvPr id="15" name="図 14">
            <a:extLst>
              <a:ext uri="{FF2B5EF4-FFF2-40B4-BE49-F238E27FC236}">
                <a16:creationId xmlns:a16="http://schemas.microsoft.com/office/drawing/2014/main" id="{906F72CD-2F9A-40B2-B48F-8124E4F6B36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5400000">
            <a:off x="7036155" y="3213425"/>
            <a:ext cx="2346853" cy="1763180"/>
          </a:xfrm>
          <a:prstGeom prst="rect">
            <a:avLst/>
          </a:prstGeom>
        </p:spPr>
      </p:pic>
      <p:pic>
        <p:nvPicPr>
          <p:cNvPr id="16" name="図 15">
            <a:extLst>
              <a:ext uri="{FF2B5EF4-FFF2-40B4-BE49-F238E27FC236}">
                <a16:creationId xmlns:a16="http://schemas.microsoft.com/office/drawing/2014/main" id="{EA3E30AB-DE37-4932-BCD9-A3325758423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308503" y="5338367"/>
            <a:ext cx="1779555" cy="1442067"/>
          </a:xfrm>
          <a:prstGeom prst="rect">
            <a:avLst/>
          </a:prstGeom>
        </p:spPr>
      </p:pic>
      <p:pic>
        <p:nvPicPr>
          <p:cNvPr id="17" name="図 16">
            <a:extLst>
              <a:ext uri="{FF2B5EF4-FFF2-40B4-BE49-F238E27FC236}">
                <a16:creationId xmlns:a16="http://schemas.microsoft.com/office/drawing/2014/main" id="{5FFAA18E-FF8D-47A7-82B1-3A646F55CF8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5400000">
            <a:off x="733798" y="3235484"/>
            <a:ext cx="2567811" cy="1925859"/>
          </a:xfrm>
          <a:prstGeom prst="rect">
            <a:avLst/>
          </a:prstGeom>
        </p:spPr>
      </p:pic>
      <p:sp>
        <p:nvSpPr>
          <p:cNvPr id="18" name="テキスト ボックス 17">
            <a:extLst>
              <a:ext uri="{FF2B5EF4-FFF2-40B4-BE49-F238E27FC236}">
                <a16:creationId xmlns:a16="http://schemas.microsoft.com/office/drawing/2014/main" id="{63D38761-58C3-459A-AF73-A00ACDDA6E0F}"/>
              </a:ext>
            </a:extLst>
          </p:cNvPr>
          <p:cNvSpPr txBox="1"/>
          <p:nvPr/>
        </p:nvSpPr>
        <p:spPr>
          <a:xfrm>
            <a:off x="896529" y="5752275"/>
            <a:ext cx="6829376" cy="707886"/>
          </a:xfrm>
          <a:prstGeom prst="rect">
            <a:avLst/>
          </a:prstGeom>
          <a:noFill/>
        </p:spPr>
        <p:txBody>
          <a:bodyPr wrap="square" rtlCol="0">
            <a:spAutoFit/>
          </a:bodyPr>
          <a:lstStyle/>
          <a:p>
            <a:r>
              <a:rPr lang="ja-JP" altLang="en-US" sz="4000" b="1" dirty="0">
                <a:latin typeface="Meiryo UI" panose="020B0604030504040204" pitchFamily="50" charset="-128"/>
                <a:ea typeface="Meiryo UI" panose="020B0604030504040204" pitchFamily="50" charset="-128"/>
              </a:rPr>
              <a:t>ご清聴ありがとうございました</a:t>
            </a:r>
          </a:p>
        </p:txBody>
      </p:sp>
    </p:spTree>
    <p:extLst>
      <p:ext uri="{BB962C8B-B14F-4D97-AF65-F5344CB8AC3E}">
        <p14:creationId xmlns:p14="http://schemas.microsoft.com/office/powerpoint/2010/main" val="7342635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2799" y="0"/>
            <a:ext cx="8331201" cy="6858001"/>
          </a:xfrm>
          <a:prstGeom prst="rect">
            <a:avLst/>
          </a:prstGeom>
        </p:spPr>
      </p:pic>
      <p:sp>
        <p:nvSpPr>
          <p:cNvPr id="3" name="タイトル 2">
            <a:extLst>
              <a:ext uri="{FF2B5EF4-FFF2-40B4-BE49-F238E27FC236}">
                <a16:creationId xmlns:a16="http://schemas.microsoft.com/office/drawing/2014/main" id="{12B178B4-CDED-454C-BED2-2E2B10ADA703}"/>
              </a:ext>
            </a:extLst>
          </p:cNvPr>
          <p:cNvSpPr>
            <a:spLocks noGrp="1"/>
          </p:cNvSpPr>
          <p:nvPr>
            <p:ph type="ctrTitle"/>
          </p:nvPr>
        </p:nvSpPr>
        <p:spPr>
          <a:xfrm>
            <a:off x="1003321" y="235457"/>
            <a:ext cx="7600777" cy="610282"/>
          </a:xfrm>
        </p:spPr>
        <p:txBody>
          <a:bodyPr rtlCol="0" anchor="t" anchorCtr="0"/>
          <a:lstStyle/>
          <a:p>
            <a:r>
              <a:rPr lang="ja-JP" altLang="en-US" sz="2000" u="sng" dirty="0"/>
              <a:t>２．問題提起</a:t>
            </a:r>
            <a:br>
              <a:rPr lang="en-US" altLang="ja-JP" sz="2000" u="sng" dirty="0"/>
            </a:br>
            <a:r>
              <a:rPr lang="ja-JP" altLang="en-US" sz="2000" dirty="0"/>
              <a:t>　　</a:t>
            </a:r>
            <a:r>
              <a:rPr lang="en-US" altLang="ja-JP" sz="2000" dirty="0"/>
              <a:t>DX</a:t>
            </a:r>
            <a:r>
              <a:rPr lang="ja-JP" altLang="en-US" sz="2000" dirty="0"/>
              <a:t>推進の必要性</a:t>
            </a:r>
            <a:br>
              <a:rPr lang="en-US" altLang="ja-JP" sz="2000" u="sng" dirty="0"/>
            </a:br>
            <a:r>
              <a:rPr lang="ja-JP" altLang="en-US" sz="2000" dirty="0"/>
              <a:t>　</a:t>
            </a:r>
          </a:p>
        </p:txBody>
      </p:sp>
      <p:sp>
        <p:nvSpPr>
          <p:cNvPr id="5" name="正方形/長方形 4"/>
          <p:cNvSpPr/>
          <p:nvPr/>
        </p:nvSpPr>
        <p:spPr>
          <a:xfrm>
            <a:off x="3363671" y="2628668"/>
            <a:ext cx="2812342" cy="1892826"/>
          </a:xfrm>
          <a:prstGeom prst="rect">
            <a:avLst/>
          </a:prstGeom>
          <a:noFill/>
        </p:spPr>
        <p:txBody>
          <a:bodyPr wrap="square" lIns="91440" tIns="45720" rIns="91440" bIns="45720">
            <a:spAutoFit/>
          </a:bodyPr>
          <a:lstStyle/>
          <a:p>
            <a:pPr algn="ctr"/>
            <a:r>
              <a:rPr lang="en-US" altLang="ja-JP" sz="11700" b="1"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latin typeface="Meiryo UI" panose="020B0604030504040204" pitchFamily="50" charset="-128"/>
                <a:ea typeface="Meiryo UI" panose="020B0604030504040204" pitchFamily="50" charset="-128"/>
                <a:cs typeface="Aharoni" panose="02010803020104030203" pitchFamily="2" charset="-79"/>
              </a:rPr>
              <a:t>DX</a:t>
            </a:r>
            <a:endParaRPr lang="ja-JP" altLang="en-US" sz="11700" b="1"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latin typeface="Meiryo UI" panose="020B0604030504040204" pitchFamily="50" charset="-128"/>
              <a:ea typeface="Meiryo UI" panose="020B0604030504040204" pitchFamily="50" charset="-128"/>
              <a:cs typeface="Aharoni" panose="02010803020104030203" pitchFamily="2" charset="-79"/>
            </a:endParaRPr>
          </a:p>
        </p:txBody>
      </p:sp>
      <p:sp>
        <p:nvSpPr>
          <p:cNvPr id="8" name="正方形/長方形 7"/>
          <p:cNvSpPr/>
          <p:nvPr/>
        </p:nvSpPr>
        <p:spPr>
          <a:xfrm>
            <a:off x="1364232" y="4721661"/>
            <a:ext cx="7391767" cy="1938992"/>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ja-JP" altLang="en-US" sz="6000" b="1" cap="none" spc="0" dirty="0">
                <a:ln/>
                <a:solidFill>
                  <a:schemeClr val="accent3"/>
                </a:solidFill>
                <a:effectLst/>
                <a:latin typeface="Meiryo UI" panose="020B0604030504040204" pitchFamily="50" charset="-128"/>
                <a:ea typeface="Meiryo UI" panose="020B0604030504040204" pitchFamily="50" charset="-128"/>
              </a:rPr>
              <a:t>デジタル　</a:t>
            </a:r>
            <a:endParaRPr lang="en-US" altLang="ja-JP" sz="6000" b="1" cap="none" spc="0" dirty="0">
              <a:ln/>
              <a:solidFill>
                <a:schemeClr val="accent3"/>
              </a:solidFill>
              <a:effectLst/>
              <a:latin typeface="Meiryo UI" panose="020B0604030504040204" pitchFamily="50" charset="-128"/>
              <a:ea typeface="Meiryo UI" panose="020B0604030504040204" pitchFamily="50" charset="-128"/>
            </a:endParaRPr>
          </a:p>
          <a:p>
            <a:pPr algn="ctr"/>
            <a:r>
              <a:rPr lang="ja-JP" altLang="en-US" sz="6000" b="1" cap="none" spc="0" dirty="0">
                <a:ln/>
                <a:solidFill>
                  <a:schemeClr val="accent3"/>
                </a:solidFill>
                <a:effectLst/>
                <a:latin typeface="Meiryo UI" panose="020B0604030504040204" pitchFamily="50" charset="-128"/>
                <a:ea typeface="Meiryo UI" panose="020B0604030504040204" pitchFamily="50" charset="-128"/>
              </a:rPr>
              <a:t>トランスフォーメーション</a:t>
            </a:r>
          </a:p>
        </p:txBody>
      </p:sp>
      <p:grpSp>
        <p:nvGrpSpPr>
          <p:cNvPr id="6" name="グループ化 5">
            <a:extLst>
              <a:ext uri="{FF2B5EF4-FFF2-40B4-BE49-F238E27FC236}">
                <a16:creationId xmlns:a16="http://schemas.microsoft.com/office/drawing/2014/main" id="{96FC37E7-59FE-463D-8E1A-7F50778DF3AA}"/>
              </a:ext>
            </a:extLst>
          </p:cNvPr>
          <p:cNvGrpSpPr/>
          <p:nvPr/>
        </p:nvGrpSpPr>
        <p:grpSpPr>
          <a:xfrm>
            <a:off x="-71832" y="150156"/>
            <a:ext cx="1011283" cy="5977052"/>
            <a:chOff x="-71832" y="150156"/>
            <a:chExt cx="1011283" cy="5977052"/>
          </a:xfrm>
        </p:grpSpPr>
        <p:grpSp>
          <p:nvGrpSpPr>
            <p:cNvPr id="7" name="グループ化 6">
              <a:extLst>
                <a:ext uri="{FF2B5EF4-FFF2-40B4-BE49-F238E27FC236}">
                  <a16:creationId xmlns:a16="http://schemas.microsoft.com/office/drawing/2014/main" id="{F5292C32-2325-445D-91B0-0AD0EFEBBE4D}"/>
                </a:ext>
              </a:extLst>
            </p:cNvPr>
            <p:cNvGrpSpPr/>
            <p:nvPr/>
          </p:nvGrpSpPr>
          <p:grpSpPr>
            <a:xfrm>
              <a:off x="-71832" y="150156"/>
              <a:ext cx="1011283" cy="5218718"/>
              <a:chOff x="-71832" y="150156"/>
              <a:chExt cx="1011283" cy="5218718"/>
            </a:xfrm>
          </p:grpSpPr>
          <p:sp>
            <p:nvSpPr>
              <p:cNvPr id="11" name="1 つの角を切り取った四角形 16">
                <a:extLst>
                  <a:ext uri="{FF2B5EF4-FFF2-40B4-BE49-F238E27FC236}">
                    <a16:creationId xmlns:a16="http://schemas.microsoft.com/office/drawing/2014/main" id="{6A55CF4A-9DAA-4C49-9B0B-3DEF2AB11361}"/>
                  </a:ext>
                </a:extLst>
              </p:cNvPr>
              <p:cNvSpPr/>
              <p:nvPr/>
            </p:nvSpPr>
            <p:spPr>
              <a:xfrm>
                <a:off x="0" y="150156"/>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sz="1500">
                  <a:latin typeface="Meiryo UI" panose="020B0604030504040204" pitchFamily="34" charset="-128"/>
                  <a:ea typeface="Meiryo UI" panose="020B0604030504040204" pitchFamily="34" charset="-128"/>
                </a:endParaRPr>
              </a:p>
            </p:txBody>
          </p:sp>
          <p:sp>
            <p:nvSpPr>
              <p:cNvPr id="12" name="1 つの角を切り取った四角形 17">
                <a:extLst>
                  <a:ext uri="{FF2B5EF4-FFF2-40B4-BE49-F238E27FC236}">
                    <a16:creationId xmlns:a16="http://schemas.microsoft.com/office/drawing/2014/main" id="{B73E7C73-B657-43E5-80C9-882242D84B1E}"/>
                  </a:ext>
                </a:extLst>
              </p:cNvPr>
              <p:cNvSpPr/>
              <p:nvPr/>
            </p:nvSpPr>
            <p:spPr>
              <a:xfrm>
                <a:off x="0" y="897212"/>
                <a:ext cx="800100" cy="698500"/>
              </a:xfrm>
              <a:prstGeom prst="snip1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13" name="1 つの角を切り取った四角形 18">
                <a:extLst>
                  <a:ext uri="{FF2B5EF4-FFF2-40B4-BE49-F238E27FC236}">
                    <a16:creationId xmlns:a16="http://schemas.microsoft.com/office/drawing/2014/main" id="{775071CB-F48A-4ADE-9283-19E87BD714A1}"/>
                  </a:ext>
                </a:extLst>
              </p:cNvPr>
              <p:cNvSpPr/>
              <p:nvPr/>
            </p:nvSpPr>
            <p:spPr>
              <a:xfrm>
                <a:off x="0" y="1644268"/>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endParaRPr kumimoji="1" lang="ja-JP" altLang="en-US" sz="1500">
                  <a:latin typeface="Meiryo UI" panose="020B0604030504040204" pitchFamily="34" charset="-128"/>
                  <a:ea typeface="Meiryo UI" panose="020B0604030504040204" pitchFamily="34" charset="-128"/>
                </a:endParaRPr>
              </a:p>
            </p:txBody>
          </p:sp>
          <p:sp>
            <p:nvSpPr>
              <p:cNvPr id="14" name="1 つの角を切り取った四角形 20">
                <a:extLst>
                  <a:ext uri="{FF2B5EF4-FFF2-40B4-BE49-F238E27FC236}">
                    <a16:creationId xmlns:a16="http://schemas.microsoft.com/office/drawing/2014/main" id="{A41F78D4-C4E7-4402-86A3-C95785A66EE0}"/>
                  </a:ext>
                </a:extLst>
              </p:cNvPr>
              <p:cNvSpPr/>
              <p:nvPr/>
            </p:nvSpPr>
            <p:spPr>
              <a:xfrm>
                <a:off x="0" y="2400192"/>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dirty="0">
                  <a:latin typeface="Meiryo UI" panose="020B0604030504040204" pitchFamily="34" charset="-128"/>
                  <a:ea typeface="Meiryo UI" panose="020B0604030504040204" pitchFamily="34" charset="-128"/>
                </a:endParaRPr>
              </a:p>
            </p:txBody>
          </p:sp>
          <p:sp>
            <p:nvSpPr>
              <p:cNvPr id="15" name="1 つの角を切り取った四角形 21">
                <a:extLst>
                  <a:ext uri="{FF2B5EF4-FFF2-40B4-BE49-F238E27FC236}">
                    <a16:creationId xmlns:a16="http://schemas.microsoft.com/office/drawing/2014/main" id="{B03E6F06-43E7-4EB0-BE98-5F3DD8BB5197}"/>
                  </a:ext>
                </a:extLst>
              </p:cNvPr>
              <p:cNvSpPr/>
              <p:nvPr/>
            </p:nvSpPr>
            <p:spPr>
              <a:xfrm>
                <a:off x="0" y="3156116"/>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16" name="1 つの角を切り取った四角形 28">
                <a:extLst>
                  <a:ext uri="{FF2B5EF4-FFF2-40B4-BE49-F238E27FC236}">
                    <a16:creationId xmlns:a16="http://schemas.microsoft.com/office/drawing/2014/main" id="{C32DB619-EA34-4069-AA5E-0095C217247A}"/>
                  </a:ext>
                </a:extLst>
              </p:cNvPr>
              <p:cNvSpPr/>
              <p:nvPr/>
            </p:nvSpPr>
            <p:spPr>
              <a:xfrm>
                <a:off x="0" y="3912040"/>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en-US" altLang="ja-JP" dirty="0">
                  <a:latin typeface="Meiryo UI" panose="020B0604030504040204" pitchFamily="34" charset="-128"/>
                  <a:ea typeface="Meiryo UI" panose="020B0604030504040204" pitchFamily="34" charset="-128"/>
                </a:endParaRPr>
              </a:p>
            </p:txBody>
          </p:sp>
          <p:sp>
            <p:nvSpPr>
              <p:cNvPr id="17" name="1 つの角を切り取った四角形 29">
                <a:extLst>
                  <a:ext uri="{FF2B5EF4-FFF2-40B4-BE49-F238E27FC236}">
                    <a16:creationId xmlns:a16="http://schemas.microsoft.com/office/drawing/2014/main" id="{807F5C85-3B60-4489-8C55-32A0E255F56D}"/>
                  </a:ext>
                </a:extLst>
              </p:cNvPr>
              <p:cNvSpPr/>
              <p:nvPr/>
            </p:nvSpPr>
            <p:spPr>
              <a:xfrm>
                <a:off x="0" y="4670374"/>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18" name="テキスト ボックス 17">
                <a:extLst>
                  <a:ext uri="{FF2B5EF4-FFF2-40B4-BE49-F238E27FC236}">
                    <a16:creationId xmlns:a16="http://schemas.microsoft.com/office/drawing/2014/main" id="{00DAD555-1F3D-42A5-AD88-FFE857C60BB3}"/>
                  </a:ext>
                </a:extLst>
              </p:cNvPr>
              <p:cNvSpPr txBox="1"/>
              <p:nvPr/>
            </p:nvSpPr>
            <p:spPr>
              <a:xfrm>
                <a:off x="-69741" y="242251"/>
                <a:ext cx="80010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１章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紹介</a:t>
                </a:r>
              </a:p>
            </p:txBody>
          </p:sp>
          <p:sp>
            <p:nvSpPr>
              <p:cNvPr id="19" name="テキスト ボックス 18">
                <a:extLst>
                  <a:ext uri="{FF2B5EF4-FFF2-40B4-BE49-F238E27FC236}">
                    <a16:creationId xmlns:a16="http://schemas.microsoft.com/office/drawing/2014/main" id="{5EB5F631-E30D-44DD-8A43-15116355E3E4}"/>
                  </a:ext>
                </a:extLst>
              </p:cNvPr>
              <p:cNvSpPr txBox="1"/>
              <p:nvPr/>
            </p:nvSpPr>
            <p:spPr>
              <a:xfrm>
                <a:off x="-71832" y="978331"/>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２章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問題提起</a:t>
                </a:r>
              </a:p>
            </p:txBody>
          </p:sp>
          <p:sp>
            <p:nvSpPr>
              <p:cNvPr id="20" name="テキスト ボックス 19">
                <a:extLst>
                  <a:ext uri="{FF2B5EF4-FFF2-40B4-BE49-F238E27FC236}">
                    <a16:creationId xmlns:a16="http://schemas.microsoft.com/office/drawing/2014/main" id="{9A410D12-5D2E-48C7-8420-222AD00CE9AC}"/>
                  </a:ext>
                </a:extLst>
              </p:cNvPr>
              <p:cNvSpPr txBox="1"/>
              <p:nvPr/>
            </p:nvSpPr>
            <p:spPr>
              <a:xfrm>
                <a:off x="-45389" y="1734255"/>
                <a:ext cx="98484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３章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en-US" altLang="ja-JP" sz="1500" dirty="0">
                    <a:solidFill>
                      <a:schemeClr val="bg1"/>
                    </a:solidFill>
                    <a:latin typeface="Meiryo UI" panose="020B0604030504040204" pitchFamily="34" charset="-128"/>
                    <a:ea typeface="Meiryo UI" panose="020B0604030504040204" pitchFamily="34" charset="-128"/>
                  </a:rPr>
                  <a:t>SA</a:t>
                </a:r>
                <a:r>
                  <a:rPr kumimoji="1" lang="ja-JP" altLang="en-US" sz="1500" dirty="0">
                    <a:solidFill>
                      <a:schemeClr val="bg1"/>
                    </a:solidFill>
                    <a:latin typeface="Meiryo UI" panose="020B0604030504040204" pitchFamily="34" charset="-128"/>
                    <a:ea typeface="Meiryo UI" panose="020B0604030504040204" pitchFamily="34" charset="-128"/>
                  </a:rPr>
                  <a:t>定義</a:t>
                </a:r>
              </a:p>
            </p:txBody>
          </p:sp>
          <p:sp>
            <p:nvSpPr>
              <p:cNvPr id="21" name="テキスト ボックス 20">
                <a:extLst>
                  <a:ext uri="{FF2B5EF4-FFF2-40B4-BE49-F238E27FC236}">
                    <a16:creationId xmlns:a16="http://schemas.microsoft.com/office/drawing/2014/main" id="{975D7D0A-8B67-4B81-B2C9-00EB639B529F}"/>
                  </a:ext>
                </a:extLst>
              </p:cNvPr>
              <p:cNvSpPr txBox="1"/>
              <p:nvPr/>
            </p:nvSpPr>
            <p:spPr>
              <a:xfrm>
                <a:off x="-45389" y="2518147"/>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４章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検証</a:t>
                </a:r>
              </a:p>
            </p:txBody>
          </p:sp>
          <p:sp>
            <p:nvSpPr>
              <p:cNvPr id="22" name="テキスト ボックス 21">
                <a:extLst>
                  <a:ext uri="{FF2B5EF4-FFF2-40B4-BE49-F238E27FC236}">
                    <a16:creationId xmlns:a16="http://schemas.microsoft.com/office/drawing/2014/main" id="{68A10912-BF6F-4CC4-8438-02749F55828F}"/>
                  </a:ext>
                </a:extLst>
              </p:cNvPr>
              <p:cNvSpPr txBox="1"/>
              <p:nvPr/>
            </p:nvSpPr>
            <p:spPr>
              <a:xfrm>
                <a:off x="-71832" y="3243441"/>
                <a:ext cx="98484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５章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考察</a:t>
                </a:r>
              </a:p>
            </p:txBody>
          </p:sp>
          <p:sp>
            <p:nvSpPr>
              <p:cNvPr id="23" name="テキスト ボックス 22">
                <a:extLst>
                  <a:ext uri="{FF2B5EF4-FFF2-40B4-BE49-F238E27FC236}">
                    <a16:creationId xmlns:a16="http://schemas.microsoft.com/office/drawing/2014/main" id="{DE411793-727E-416D-A7FA-CFB043FD997F}"/>
                  </a:ext>
                </a:extLst>
              </p:cNvPr>
              <p:cNvSpPr txBox="1"/>
              <p:nvPr/>
            </p:nvSpPr>
            <p:spPr>
              <a:xfrm>
                <a:off x="-45389" y="3993706"/>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６章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課題</a:t>
                </a:r>
              </a:p>
            </p:txBody>
          </p:sp>
          <p:sp>
            <p:nvSpPr>
              <p:cNvPr id="24" name="テキスト ボックス 23">
                <a:extLst>
                  <a:ext uri="{FF2B5EF4-FFF2-40B4-BE49-F238E27FC236}">
                    <a16:creationId xmlns:a16="http://schemas.microsoft.com/office/drawing/2014/main" id="{0D4F4C49-C772-4CAE-812B-B2D87508BF2B}"/>
                  </a:ext>
                </a:extLst>
              </p:cNvPr>
              <p:cNvSpPr txBox="1"/>
              <p:nvPr/>
            </p:nvSpPr>
            <p:spPr>
              <a:xfrm>
                <a:off x="-45389" y="4752627"/>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７章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展望</a:t>
                </a:r>
              </a:p>
            </p:txBody>
          </p:sp>
        </p:grpSp>
        <p:sp>
          <p:nvSpPr>
            <p:cNvPr id="9" name="1 つの角を切り取った四角形 29">
              <a:extLst>
                <a:ext uri="{FF2B5EF4-FFF2-40B4-BE49-F238E27FC236}">
                  <a16:creationId xmlns:a16="http://schemas.microsoft.com/office/drawing/2014/main" id="{D1E5C30A-E7BE-4A86-AA14-453CB5F71727}"/>
                </a:ext>
              </a:extLst>
            </p:cNvPr>
            <p:cNvSpPr/>
            <p:nvPr/>
          </p:nvSpPr>
          <p:spPr>
            <a:xfrm>
              <a:off x="0" y="5428708"/>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10" name="テキスト ボックス 9">
              <a:extLst>
                <a:ext uri="{FF2B5EF4-FFF2-40B4-BE49-F238E27FC236}">
                  <a16:creationId xmlns:a16="http://schemas.microsoft.com/office/drawing/2014/main" id="{7C3B6B39-E002-416F-9BC0-5C4942DACC6D}"/>
                </a:ext>
              </a:extLst>
            </p:cNvPr>
            <p:cNvSpPr txBox="1"/>
            <p:nvPr/>
          </p:nvSpPr>
          <p:spPr>
            <a:xfrm>
              <a:off x="-45389" y="5510961"/>
              <a:ext cx="984840" cy="553998"/>
            </a:xfrm>
            <a:prstGeom prst="rect">
              <a:avLst/>
            </a:prstGeom>
            <a:noFill/>
          </p:spPr>
          <p:txBody>
            <a:bodyPr wrap="square" rtlCol="0">
              <a:spAutoFit/>
            </a:bodyPr>
            <a:lstStyle/>
            <a:p>
              <a:r>
                <a:rPr kumimoji="1" lang="en-US" altLang="ja-JP" sz="1500" dirty="0">
                  <a:solidFill>
                    <a:schemeClr val="bg1"/>
                  </a:solidFill>
                  <a:latin typeface="Meiryo UI" panose="020B0604030504040204" pitchFamily="34" charset="-128"/>
                  <a:ea typeface="Meiryo UI" panose="020B0604030504040204" pitchFamily="34" charset="-128"/>
                </a:rPr>
                <a:t>8</a:t>
              </a:r>
              <a:r>
                <a:rPr kumimoji="1" lang="ja-JP" altLang="en-US" sz="1500" dirty="0">
                  <a:solidFill>
                    <a:schemeClr val="bg1"/>
                  </a:solidFill>
                  <a:latin typeface="Meiryo UI" panose="020B0604030504040204" pitchFamily="34" charset="-128"/>
                  <a:ea typeface="Meiryo UI" panose="020B0604030504040204" pitchFamily="34" charset="-128"/>
                </a:rPr>
                <a:t>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総括</a:t>
              </a:r>
            </a:p>
          </p:txBody>
        </p:sp>
      </p:grpSp>
    </p:spTree>
    <p:extLst>
      <p:ext uri="{BB962C8B-B14F-4D97-AF65-F5344CB8AC3E}">
        <p14:creationId xmlns:p14="http://schemas.microsoft.com/office/powerpoint/2010/main" val="37395398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6667" y="1"/>
            <a:ext cx="8297333" cy="6858000"/>
          </a:xfrm>
          <a:prstGeom prst="rect">
            <a:avLst/>
          </a:prstGeom>
        </p:spPr>
      </p:pic>
      <p:sp>
        <p:nvSpPr>
          <p:cNvPr id="3" name="タイトル 2">
            <a:extLst>
              <a:ext uri="{FF2B5EF4-FFF2-40B4-BE49-F238E27FC236}">
                <a16:creationId xmlns:a16="http://schemas.microsoft.com/office/drawing/2014/main" id="{12B178B4-CDED-454C-BED2-2E2B10ADA703}"/>
              </a:ext>
            </a:extLst>
          </p:cNvPr>
          <p:cNvSpPr>
            <a:spLocks noGrp="1"/>
          </p:cNvSpPr>
          <p:nvPr>
            <p:ph type="ctrTitle"/>
          </p:nvPr>
        </p:nvSpPr>
        <p:spPr>
          <a:xfrm>
            <a:off x="1003321" y="235457"/>
            <a:ext cx="7600777" cy="610282"/>
          </a:xfrm>
        </p:spPr>
        <p:txBody>
          <a:bodyPr rtlCol="0" anchor="t" anchorCtr="0"/>
          <a:lstStyle/>
          <a:p>
            <a:r>
              <a:rPr lang="ja-JP" altLang="en-US" sz="2000" u="sng" dirty="0"/>
              <a:t>２．問題提起</a:t>
            </a:r>
            <a:br>
              <a:rPr lang="en-US" altLang="ja-JP" sz="2000" u="sng" dirty="0"/>
            </a:br>
            <a:r>
              <a:rPr lang="ja-JP" altLang="en-US" sz="2000" dirty="0"/>
              <a:t>　　レガシーシステム</a:t>
            </a:r>
            <a:br>
              <a:rPr lang="en-US" altLang="ja-JP" sz="2000" u="sng" dirty="0"/>
            </a:br>
            <a:r>
              <a:rPr lang="ja-JP" altLang="en-US" sz="2000" dirty="0"/>
              <a:t>　</a:t>
            </a:r>
          </a:p>
        </p:txBody>
      </p:sp>
      <p:grpSp>
        <p:nvGrpSpPr>
          <p:cNvPr id="6" name="グループ化 5">
            <a:extLst>
              <a:ext uri="{FF2B5EF4-FFF2-40B4-BE49-F238E27FC236}">
                <a16:creationId xmlns:a16="http://schemas.microsoft.com/office/drawing/2014/main" id="{4C3810F8-89A3-43B3-AF3E-46B17B31F07F}"/>
              </a:ext>
            </a:extLst>
          </p:cNvPr>
          <p:cNvGrpSpPr/>
          <p:nvPr/>
        </p:nvGrpSpPr>
        <p:grpSpPr>
          <a:xfrm>
            <a:off x="-71832" y="150156"/>
            <a:ext cx="1011283" cy="5977052"/>
            <a:chOff x="-71832" y="150156"/>
            <a:chExt cx="1011283" cy="5977052"/>
          </a:xfrm>
        </p:grpSpPr>
        <p:grpSp>
          <p:nvGrpSpPr>
            <p:cNvPr id="8" name="グループ化 7">
              <a:extLst>
                <a:ext uri="{FF2B5EF4-FFF2-40B4-BE49-F238E27FC236}">
                  <a16:creationId xmlns:a16="http://schemas.microsoft.com/office/drawing/2014/main" id="{B5043C69-168F-4E01-B677-C0BC85741328}"/>
                </a:ext>
              </a:extLst>
            </p:cNvPr>
            <p:cNvGrpSpPr/>
            <p:nvPr/>
          </p:nvGrpSpPr>
          <p:grpSpPr>
            <a:xfrm>
              <a:off x="-71832" y="150156"/>
              <a:ext cx="1011283" cy="5218718"/>
              <a:chOff x="-71832" y="150156"/>
              <a:chExt cx="1011283" cy="5218718"/>
            </a:xfrm>
          </p:grpSpPr>
          <p:sp>
            <p:nvSpPr>
              <p:cNvPr id="12" name="1 つの角を切り取った四角形 16">
                <a:extLst>
                  <a:ext uri="{FF2B5EF4-FFF2-40B4-BE49-F238E27FC236}">
                    <a16:creationId xmlns:a16="http://schemas.microsoft.com/office/drawing/2014/main" id="{332C5452-E0CF-4DCD-88BE-387C5750ED9D}"/>
                  </a:ext>
                </a:extLst>
              </p:cNvPr>
              <p:cNvSpPr/>
              <p:nvPr/>
            </p:nvSpPr>
            <p:spPr>
              <a:xfrm>
                <a:off x="0" y="150156"/>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sz="1500">
                  <a:latin typeface="Meiryo UI" panose="020B0604030504040204" pitchFamily="34" charset="-128"/>
                  <a:ea typeface="Meiryo UI" panose="020B0604030504040204" pitchFamily="34" charset="-128"/>
                </a:endParaRPr>
              </a:p>
            </p:txBody>
          </p:sp>
          <p:sp>
            <p:nvSpPr>
              <p:cNvPr id="13" name="1 つの角を切り取った四角形 17">
                <a:extLst>
                  <a:ext uri="{FF2B5EF4-FFF2-40B4-BE49-F238E27FC236}">
                    <a16:creationId xmlns:a16="http://schemas.microsoft.com/office/drawing/2014/main" id="{D93D3C71-2475-48A6-BB86-05194319A9D5}"/>
                  </a:ext>
                </a:extLst>
              </p:cNvPr>
              <p:cNvSpPr/>
              <p:nvPr/>
            </p:nvSpPr>
            <p:spPr>
              <a:xfrm>
                <a:off x="0" y="897212"/>
                <a:ext cx="800100" cy="698500"/>
              </a:xfrm>
              <a:prstGeom prst="snip1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14" name="1 つの角を切り取った四角形 18">
                <a:extLst>
                  <a:ext uri="{FF2B5EF4-FFF2-40B4-BE49-F238E27FC236}">
                    <a16:creationId xmlns:a16="http://schemas.microsoft.com/office/drawing/2014/main" id="{58972E57-C865-491E-BDED-10A87554967C}"/>
                  </a:ext>
                </a:extLst>
              </p:cNvPr>
              <p:cNvSpPr/>
              <p:nvPr/>
            </p:nvSpPr>
            <p:spPr>
              <a:xfrm>
                <a:off x="0" y="1644268"/>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endParaRPr kumimoji="1" lang="ja-JP" altLang="en-US" sz="1500">
                  <a:latin typeface="Meiryo UI" panose="020B0604030504040204" pitchFamily="34" charset="-128"/>
                  <a:ea typeface="Meiryo UI" panose="020B0604030504040204" pitchFamily="34" charset="-128"/>
                </a:endParaRPr>
              </a:p>
            </p:txBody>
          </p:sp>
          <p:sp>
            <p:nvSpPr>
              <p:cNvPr id="15" name="1 つの角を切り取った四角形 20">
                <a:extLst>
                  <a:ext uri="{FF2B5EF4-FFF2-40B4-BE49-F238E27FC236}">
                    <a16:creationId xmlns:a16="http://schemas.microsoft.com/office/drawing/2014/main" id="{6BA23472-05E8-44AE-8E8A-2B1E32F86167}"/>
                  </a:ext>
                </a:extLst>
              </p:cNvPr>
              <p:cNvSpPr/>
              <p:nvPr/>
            </p:nvSpPr>
            <p:spPr>
              <a:xfrm>
                <a:off x="0" y="2400192"/>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16" name="1 つの角を切り取った四角形 21">
                <a:extLst>
                  <a:ext uri="{FF2B5EF4-FFF2-40B4-BE49-F238E27FC236}">
                    <a16:creationId xmlns:a16="http://schemas.microsoft.com/office/drawing/2014/main" id="{364659B7-1578-43C9-BB52-C9523B9F6BF7}"/>
                  </a:ext>
                </a:extLst>
              </p:cNvPr>
              <p:cNvSpPr/>
              <p:nvPr/>
            </p:nvSpPr>
            <p:spPr>
              <a:xfrm>
                <a:off x="0" y="3156116"/>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17" name="1 つの角を切り取った四角形 28">
                <a:extLst>
                  <a:ext uri="{FF2B5EF4-FFF2-40B4-BE49-F238E27FC236}">
                    <a16:creationId xmlns:a16="http://schemas.microsoft.com/office/drawing/2014/main" id="{C35C4404-6783-4DF5-8F10-9DB81E7587AF}"/>
                  </a:ext>
                </a:extLst>
              </p:cNvPr>
              <p:cNvSpPr/>
              <p:nvPr/>
            </p:nvSpPr>
            <p:spPr>
              <a:xfrm>
                <a:off x="0" y="3912040"/>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en-US" altLang="ja-JP" dirty="0">
                  <a:latin typeface="Meiryo UI" panose="020B0604030504040204" pitchFamily="34" charset="-128"/>
                  <a:ea typeface="Meiryo UI" panose="020B0604030504040204" pitchFamily="34" charset="-128"/>
                </a:endParaRPr>
              </a:p>
            </p:txBody>
          </p:sp>
          <p:sp>
            <p:nvSpPr>
              <p:cNvPr id="18" name="1 つの角を切り取った四角形 29">
                <a:extLst>
                  <a:ext uri="{FF2B5EF4-FFF2-40B4-BE49-F238E27FC236}">
                    <a16:creationId xmlns:a16="http://schemas.microsoft.com/office/drawing/2014/main" id="{83F2655C-A37F-4A82-A3A3-B21EA3DEC7BD}"/>
                  </a:ext>
                </a:extLst>
              </p:cNvPr>
              <p:cNvSpPr/>
              <p:nvPr/>
            </p:nvSpPr>
            <p:spPr>
              <a:xfrm>
                <a:off x="0" y="4670374"/>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19" name="テキスト ボックス 18">
                <a:extLst>
                  <a:ext uri="{FF2B5EF4-FFF2-40B4-BE49-F238E27FC236}">
                    <a16:creationId xmlns:a16="http://schemas.microsoft.com/office/drawing/2014/main" id="{39897FEC-990E-4AAA-A754-B3F61F1FD180}"/>
                  </a:ext>
                </a:extLst>
              </p:cNvPr>
              <p:cNvSpPr txBox="1"/>
              <p:nvPr/>
            </p:nvSpPr>
            <p:spPr>
              <a:xfrm>
                <a:off x="-69741" y="242251"/>
                <a:ext cx="80010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１章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紹介</a:t>
                </a:r>
              </a:p>
            </p:txBody>
          </p:sp>
          <p:sp>
            <p:nvSpPr>
              <p:cNvPr id="20" name="テキスト ボックス 19">
                <a:extLst>
                  <a:ext uri="{FF2B5EF4-FFF2-40B4-BE49-F238E27FC236}">
                    <a16:creationId xmlns:a16="http://schemas.microsoft.com/office/drawing/2014/main" id="{7E289001-9309-4FE7-BACD-8F6DA3C6C28E}"/>
                  </a:ext>
                </a:extLst>
              </p:cNvPr>
              <p:cNvSpPr txBox="1"/>
              <p:nvPr/>
            </p:nvSpPr>
            <p:spPr>
              <a:xfrm>
                <a:off x="-71832" y="978331"/>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２章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問題提起</a:t>
                </a:r>
              </a:p>
            </p:txBody>
          </p:sp>
          <p:sp>
            <p:nvSpPr>
              <p:cNvPr id="21" name="テキスト ボックス 20">
                <a:extLst>
                  <a:ext uri="{FF2B5EF4-FFF2-40B4-BE49-F238E27FC236}">
                    <a16:creationId xmlns:a16="http://schemas.microsoft.com/office/drawing/2014/main" id="{928F9499-CDA8-4554-9022-2864FE5F8E53}"/>
                  </a:ext>
                </a:extLst>
              </p:cNvPr>
              <p:cNvSpPr txBox="1"/>
              <p:nvPr/>
            </p:nvSpPr>
            <p:spPr>
              <a:xfrm>
                <a:off x="-45389" y="1734255"/>
                <a:ext cx="98484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３章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en-US" altLang="ja-JP" sz="1500" dirty="0">
                    <a:solidFill>
                      <a:schemeClr val="bg1"/>
                    </a:solidFill>
                    <a:latin typeface="Meiryo UI" panose="020B0604030504040204" pitchFamily="34" charset="-128"/>
                    <a:ea typeface="Meiryo UI" panose="020B0604030504040204" pitchFamily="34" charset="-128"/>
                  </a:rPr>
                  <a:t>SA</a:t>
                </a:r>
                <a:r>
                  <a:rPr kumimoji="1" lang="ja-JP" altLang="en-US" sz="1500" dirty="0">
                    <a:solidFill>
                      <a:schemeClr val="bg1"/>
                    </a:solidFill>
                    <a:latin typeface="Meiryo UI" panose="020B0604030504040204" pitchFamily="34" charset="-128"/>
                    <a:ea typeface="Meiryo UI" panose="020B0604030504040204" pitchFamily="34" charset="-128"/>
                  </a:rPr>
                  <a:t>定義</a:t>
                </a:r>
              </a:p>
            </p:txBody>
          </p:sp>
          <p:sp>
            <p:nvSpPr>
              <p:cNvPr id="22" name="テキスト ボックス 21">
                <a:extLst>
                  <a:ext uri="{FF2B5EF4-FFF2-40B4-BE49-F238E27FC236}">
                    <a16:creationId xmlns:a16="http://schemas.microsoft.com/office/drawing/2014/main" id="{3C89E3AB-68B3-424B-B1BA-2782553C9C0E}"/>
                  </a:ext>
                </a:extLst>
              </p:cNvPr>
              <p:cNvSpPr txBox="1"/>
              <p:nvPr/>
            </p:nvSpPr>
            <p:spPr>
              <a:xfrm>
                <a:off x="-45389" y="2518147"/>
                <a:ext cx="98484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４章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検証</a:t>
                </a:r>
              </a:p>
            </p:txBody>
          </p:sp>
          <p:sp>
            <p:nvSpPr>
              <p:cNvPr id="23" name="テキスト ボックス 22">
                <a:extLst>
                  <a:ext uri="{FF2B5EF4-FFF2-40B4-BE49-F238E27FC236}">
                    <a16:creationId xmlns:a16="http://schemas.microsoft.com/office/drawing/2014/main" id="{D694CEA2-1734-467B-AED3-742261D87AD8}"/>
                  </a:ext>
                </a:extLst>
              </p:cNvPr>
              <p:cNvSpPr txBox="1"/>
              <p:nvPr/>
            </p:nvSpPr>
            <p:spPr>
              <a:xfrm>
                <a:off x="-71832" y="3243441"/>
                <a:ext cx="98484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５章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考察</a:t>
                </a:r>
              </a:p>
            </p:txBody>
          </p:sp>
          <p:sp>
            <p:nvSpPr>
              <p:cNvPr id="24" name="テキスト ボックス 23">
                <a:extLst>
                  <a:ext uri="{FF2B5EF4-FFF2-40B4-BE49-F238E27FC236}">
                    <a16:creationId xmlns:a16="http://schemas.microsoft.com/office/drawing/2014/main" id="{CE7CBC9D-62A8-4E3A-9C0E-8E0CD165D209}"/>
                  </a:ext>
                </a:extLst>
              </p:cNvPr>
              <p:cNvSpPr txBox="1"/>
              <p:nvPr/>
            </p:nvSpPr>
            <p:spPr>
              <a:xfrm>
                <a:off x="-45389" y="3993706"/>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６章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課題</a:t>
                </a:r>
              </a:p>
            </p:txBody>
          </p:sp>
          <p:sp>
            <p:nvSpPr>
              <p:cNvPr id="25" name="テキスト ボックス 24">
                <a:extLst>
                  <a:ext uri="{FF2B5EF4-FFF2-40B4-BE49-F238E27FC236}">
                    <a16:creationId xmlns:a16="http://schemas.microsoft.com/office/drawing/2014/main" id="{6B93423F-AE4F-43C4-A36B-FE000C4F349C}"/>
                  </a:ext>
                </a:extLst>
              </p:cNvPr>
              <p:cNvSpPr txBox="1"/>
              <p:nvPr/>
            </p:nvSpPr>
            <p:spPr>
              <a:xfrm>
                <a:off x="-45389" y="4752627"/>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７章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展望</a:t>
                </a:r>
              </a:p>
            </p:txBody>
          </p:sp>
        </p:grpSp>
        <p:sp>
          <p:nvSpPr>
            <p:cNvPr id="10" name="1 つの角を切り取った四角形 29">
              <a:extLst>
                <a:ext uri="{FF2B5EF4-FFF2-40B4-BE49-F238E27FC236}">
                  <a16:creationId xmlns:a16="http://schemas.microsoft.com/office/drawing/2014/main" id="{D3C41309-8502-41A4-9AC5-4C16A7CBBE76}"/>
                </a:ext>
              </a:extLst>
            </p:cNvPr>
            <p:cNvSpPr/>
            <p:nvPr/>
          </p:nvSpPr>
          <p:spPr>
            <a:xfrm>
              <a:off x="0" y="5428708"/>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11" name="テキスト ボックス 10">
              <a:extLst>
                <a:ext uri="{FF2B5EF4-FFF2-40B4-BE49-F238E27FC236}">
                  <a16:creationId xmlns:a16="http://schemas.microsoft.com/office/drawing/2014/main" id="{CE403E86-4023-4FA1-A730-3A7DE67ED54C}"/>
                </a:ext>
              </a:extLst>
            </p:cNvPr>
            <p:cNvSpPr txBox="1"/>
            <p:nvPr/>
          </p:nvSpPr>
          <p:spPr>
            <a:xfrm>
              <a:off x="-45389" y="5510961"/>
              <a:ext cx="984840" cy="553998"/>
            </a:xfrm>
            <a:prstGeom prst="rect">
              <a:avLst/>
            </a:prstGeom>
            <a:noFill/>
          </p:spPr>
          <p:txBody>
            <a:bodyPr wrap="square" rtlCol="0">
              <a:spAutoFit/>
            </a:bodyPr>
            <a:lstStyle/>
            <a:p>
              <a:r>
                <a:rPr kumimoji="1" lang="en-US" altLang="ja-JP" sz="1500" dirty="0">
                  <a:solidFill>
                    <a:schemeClr val="bg1"/>
                  </a:solidFill>
                  <a:latin typeface="Meiryo UI" panose="020B0604030504040204" pitchFamily="34" charset="-128"/>
                  <a:ea typeface="Meiryo UI" panose="020B0604030504040204" pitchFamily="34" charset="-128"/>
                </a:rPr>
                <a:t>8</a:t>
              </a:r>
              <a:r>
                <a:rPr kumimoji="1" lang="ja-JP" altLang="en-US" sz="1500" dirty="0">
                  <a:solidFill>
                    <a:schemeClr val="bg1"/>
                  </a:solidFill>
                  <a:latin typeface="Meiryo UI" panose="020B0604030504040204" pitchFamily="34" charset="-128"/>
                  <a:ea typeface="Meiryo UI" panose="020B0604030504040204" pitchFamily="34" charset="-128"/>
                </a:rPr>
                <a:t>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総括</a:t>
              </a:r>
            </a:p>
          </p:txBody>
        </p:sp>
      </p:grpSp>
    </p:spTree>
    <p:extLst>
      <p:ext uri="{BB962C8B-B14F-4D97-AF65-F5344CB8AC3E}">
        <p14:creationId xmlns:p14="http://schemas.microsoft.com/office/powerpoint/2010/main" val="5452999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6667" y="1"/>
            <a:ext cx="8297333" cy="6858000"/>
          </a:xfrm>
          <a:prstGeom prst="rect">
            <a:avLst/>
          </a:prstGeom>
        </p:spPr>
      </p:pic>
      <p:sp>
        <p:nvSpPr>
          <p:cNvPr id="3" name="タイトル 2">
            <a:extLst>
              <a:ext uri="{FF2B5EF4-FFF2-40B4-BE49-F238E27FC236}">
                <a16:creationId xmlns:a16="http://schemas.microsoft.com/office/drawing/2014/main" id="{12B178B4-CDED-454C-BED2-2E2B10ADA703}"/>
              </a:ext>
            </a:extLst>
          </p:cNvPr>
          <p:cNvSpPr>
            <a:spLocks noGrp="1"/>
          </p:cNvSpPr>
          <p:nvPr>
            <p:ph type="ctrTitle"/>
          </p:nvPr>
        </p:nvSpPr>
        <p:spPr>
          <a:xfrm>
            <a:off x="1003321" y="235457"/>
            <a:ext cx="7600777" cy="610282"/>
          </a:xfrm>
        </p:spPr>
        <p:txBody>
          <a:bodyPr rtlCol="0" anchor="t" anchorCtr="0"/>
          <a:lstStyle/>
          <a:p>
            <a:r>
              <a:rPr lang="ja-JP" altLang="en-US" sz="2000" u="sng" dirty="0"/>
              <a:t>２．問題提起</a:t>
            </a:r>
            <a:br>
              <a:rPr lang="en-US" altLang="ja-JP" sz="2000" u="sng" dirty="0"/>
            </a:br>
            <a:r>
              <a:rPr lang="ja-JP" altLang="en-US" sz="2000" dirty="0"/>
              <a:t>　　レガシーシステム</a:t>
            </a:r>
            <a:br>
              <a:rPr lang="en-US" altLang="ja-JP" sz="2000" u="sng" dirty="0"/>
            </a:br>
            <a:r>
              <a:rPr lang="ja-JP" altLang="en-US" sz="2000" dirty="0"/>
              <a:t>　</a:t>
            </a:r>
          </a:p>
        </p:txBody>
      </p:sp>
      <p:grpSp>
        <p:nvGrpSpPr>
          <p:cNvPr id="6" name="グループ化 5">
            <a:extLst>
              <a:ext uri="{FF2B5EF4-FFF2-40B4-BE49-F238E27FC236}">
                <a16:creationId xmlns:a16="http://schemas.microsoft.com/office/drawing/2014/main" id="{4C3810F8-89A3-43B3-AF3E-46B17B31F07F}"/>
              </a:ext>
            </a:extLst>
          </p:cNvPr>
          <p:cNvGrpSpPr/>
          <p:nvPr/>
        </p:nvGrpSpPr>
        <p:grpSpPr>
          <a:xfrm>
            <a:off x="-71832" y="150156"/>
            <a:ext cx="1011283" cy="5977052"/>
            <a:chOff x="-71832" y="150156"/>
            <a:chExt cx="1011283" cy="5977052"/>
          </a:xfrm>
        </p:grpSpPr>
        <p:grpSp>
          <p:nvGrpSpPr>
            <p:cNvPr id="8" name="グループ化 7">
              <a:extLst>
                <a:ext uri="{FF2B5EF4-FFF2-40B4-BE49-F238E27FC236}">
                  <a16:creationId xmlns:a16="http://schemas.microsoft.com/office/drawing/2014/main" id="{B5043C69-168F-4E01-B677-C0BC85741328}"/>
                </a:ext>
              </a:extLst>
            </p:cNvPr>
            <p:cNvGrpSpPr/>
            <p:nvPr/>
          </p:nvGrpSpPr>
          <p:grpSpPr>
            <a:xfrm>
              <a:off x="-71832" y="150156"/>
              <a:ext cx="1011283" cy="5218718"/>
              <a:chOff x="-71832" y="150156"/>
              <a:chExt cx="1011283" cy="5218718"/>
            </a:xfrm>
          </p:grpSpPr>
          <p:sp>
            <p:nvSpPr>
              <p:cNvPr id="12" name="1 つの角を切り取った四角形 16">
                <a:extLst>
                  <a:ext uri="{FF2B5EF4-FFF2-40B4-BE49-F238E27FC236}">
                    <a16:creationId xmlns:a16="http://schemas.microsoft.com/office/drawing/2014/main" id="{332C5452-E0CF-4DCD-88BE-387C5750ED9D}"/>
                  </a:ext>
                </a:extLst>
              </p:cNvPr>
              <p:cNvSpPr/>
              <p:nvPr/>
            </p:nvSpPr>
            <p:spPr>
              <a:xfrm>
                <a:off x="0" y="150156"/>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sz="1500">
                  <a:latin typeface="Meiryo UI" panose="020B0604030504040204" pitchFamily="34" charset="-128"/>
                  <a:ea typeface="Meiryo UI" panose="020B0604030504040204" pitchFamily="34" charset="-128"/>
                </a:endParaRPr>
              </a:p>
            </p:txBody>
          </p:sp>
          <p:sp>
            <p:nvSpPr>
              <p:cNvPr id="13" name="1 つの角を切り取った四角形 17">
                <a:extLst>
                  <a:ext uri="{FF2B5EF4-FFF2-40B4-BE49-F238E27FC236}">
                    <a16:creationId xmlns:a16="http://schemas.microsoft.com/office/drawing/2014/main" id="{D93D3C71-2475-48A6-BB86-05194319A9D5}"/>
                  </a:ext>
                </a:extLst>
              </p:cNvPr>
              <p:cNvSpPr/>
              <p:nvPr/>
            </p:nvSpPr>
            <p:spPr>
              <a:xfrm>
                <a:off x="0" y="897212"/>
                <a:ext cx="800100" cy="698500"/>
              </a:xfrm>
              <a:prstGeom prst="snip1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14" name="1 つの角を切り取った四角形 18">
                <a:extLst>
                  <a:ext uri="{FF2B5EF4-FFF2-40B4-BE49-F238E27FC236}">
                    <a16:creationId xmlns:a16="http://schemas.microsoft.com/office/drawing/2014/main" id="{58972E57-C865-491E-BDED-10A87554967C}"/>
                  </a:ext>
                </a:extLst>
              </p:cNvPr>
              <p:cNvSpPr/>
              <p:nvPr/>
            </p:nvSpPr>
            <p:spPr>
              <a:xfrm>
                <a:off x="0" y="1644268"/>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endParaRPr kumimoji="1" lang="ja-JP" altLang="en-US" sz="1500">
                  <a:latin typeface="Meiryo UI" panose="020B0604030504040204" pitchFamily="34" charset="-128"/>
                  <a:ea typeface="Meiryo UI" panose="020B0604030504040204" pitchFamily="34" charset="-128"/>
                </a:endParaRPr>
              </a:p>
            </p:txBody>
          </p:sp>
          <p:sp>
            <p:nvSpPr>
              <p:cNvPr id="15" name="1 つの角を切り取った四角形 20">
                <a:extLst>
                  <a:ext uri="{FF2B5EF4-FFF2-40B4-BE49-F238E27FC236}">
                    <a16:creationId xmlns:a16="http://schemas.microsoft.com/office/drawing/2014/main" id="{6BA23472-05E8-44AE-8E8A-2B1E32F86167}"/>
                  </a:ext>
                </a:extLst>
              </p:cNvPr>
              <p:cNvSpPr/>
              <p:nvPr/>
            </p:nvSpPr>
            <p:spPr>
              <a:xfrm>
                <a:off x="0" y="2400192"/>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16" name="1 つの角を切り取った四角形 21">
                <a:extLst>
                  <a:ext uri="{FF2B5EF4-FFF2-40B4-BE49-F238E27FC236}">
                    <a16:creationId xmlns:a16="http://schemas.microsoft.com/office/drawing/2014/main" id="{364659B7-1578-43C9-BB52-C9523B9F6BF7}"/>
                  </a:ext>
                </a:extLst>
              </p:cNvPr>
              <p:cNvSpPr/>
              <p:nvPr/>
            </p:nvSpPr>
            <p:spPr>
              <a:xfrm>
                <a:off x="0" y="3156116"/>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17" name="1 つの角を切り取った四角形 28">
                <a:extLst>
                  <a:ext uri="{FF2B5EF4-FFF2-40B4-BE49-F238E27FC236}">
                    <a16:creationId xmlns:a16="http://schemas.microsoft.com/office/drawing/2014/main" id="{C35C4404-6783-4DF5-8F10-9DB81E7587AF}"/>
                  </a:ext>
                </a:extLst>
              </p:cNvPr>
              <p:cNvSpPr/>
              <p:nvPr/>
            </p:nvSpPr>
            <p:spPr>
              <a:xfrm>
                <a:off x="0" y="3912040"/>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en-US" altLang="ja-JP" dirty="0">
                  <a:latin typeface="Meiryo UI" panose="020B0604030504040204" pitchFamily="34" charset="-128"/>
                  <a:ea typeface="Meiryo UI" panose="020B0604030504040204" pitchFamily="34" charset="-128"/>
                </a:endParaRPr>
              </a:p>
            </p:txBody>
          </p:sp>
          <p:sp>
            <p:nvSpPr>
              <p:cNvPr id="18" name="1 つの角を切り取った四角形 29">
                <a:extLst>
                  <a:ext uri="{FF2B5EF4-FFF2-40B4-BE49-F238E27FC236}">
                    <a16:creationId xmlns:a16="http://schemas.microsoft.com/office/drawing/2014/main" id="{83F2655C-A37F-4A82-A3A3-B21EA3DEC7BD}"/>
                  </a:ext>
                </a:extLst>
              </p:cNvPr>
              <p:cNvSpPr/>
              <p:nvPr/>
            </p:nvSpPr>
            <p:spPr>
              <a:xfrm>
                <a:off x="0" y="4670374"/>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19" name="テキスト ボックス 18">
                <a:extLst>
                  <a:ext uri="{FF2B5EF4-FFF2-40B4-BE49-F238E27FC236}">
                    <a16:creationId xmlns:a16="http://schemas.microsoft.com/office/drawing/2014/main" id="{39897FEC-990E-4AAA-A754-B3F61F1FD180}"/>
                  </a:ext>
                </a:extLst>
              </p:cNvPr>
              <p:cNvSpPr txBox="1"/>
              <p:nvPr/>
            </p:nvSpPr>
            <p:spPr>
              <a:xfrm>
                <a:off x="-69741" y="242251"/>
                <a:ext cx="80010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１章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紹介</a:t>
                </a:r>
              </a:p>
            </p:txBody>
          </p:sp>
          <p:sp>
            <p:nvSpPr>
              <p:cNvPr id="20" name="テキスト ボックス 19">
                <a:extLst>
                  <a:ext uri="{FF2B5EF4-FFF2-40B4-BE49-F238E27FC236}">
                    <a16:creationId xmlns:a16="http://schemas.microsoft.com/office/drawing/2014/main" id="{7E289001-9309-4FE7-BACD-8F6DA3C6C28E}"/>
                  </a:ext>
                </a:extLst>
              </p:cNvPr>
              <p:cNvSpPr txBox="1"/>
              <p:nvPr/>
            </p:nvSpPr>
            <p:spPr>
              <a:xfrm>
                <a:off x="-71832" y="978331"/>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２章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問題提起</a:t>
                </a:r>
              </a:p>
            </p:txBody>
          </p:sp>
          <p:sp>
            <p:nvSpPr>
              <p:cNvPr id="21" name="テキスト ボックス 20">
                <a:extLst>
                  <a:ext uri="{FF2B5EF4-FFF2-40B4-BE49-F238E27FC236}">
                    <a16:creationId xmlns:a16="http://schemas.microsoft.com/office/drawing/2014/main" id="{928F9499-CDA8-4554-9022-2864FE5F8E53}"/>
                  </a:ext>
                </a:extLst>
              </p:cNvPr>
              <p:cNvSpPr txBox="1"/>
              <p:nvPr/>
            </p:nvSpPr>
            <p:spPr>
              <a:xfrm>
                <a:off x="-45389" y="1734255"/>
                <a:ext cx="98484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３章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en-US" altLang="ja-JP" sz="1500" dirty="0">
                    <a:solidFill>
                      <a:schemeClr val="bg1"/>
                    </a:solidFill>
                    <a:latin typeface="Meiryo UI" panose="020B0604030504040204" pitchFamily="34" charset="-128"/>
                    <a:ea typeface="Meiryo UI" panose="020B0604030504040204" pitchFamily="34" charset="-128"/>
                  </a:rPr>
                  <a:t>SA</a:t>
                </a:r>
                <a:r>
                  <a:rPr kumimoji="1" lang="ja-JP" altLang="en-US" sz="1500" dirty="0">
                    <a:solidFill>
                      <a:schemeClr val="bg1"/>
                    </a:solidFill>
                    <a:latin typeface="Meiryo UI" panose="020B0604030504040204" pitchFamily="34" charset="-128"/>
                    <a:ea typeface="Meiryo UI" panose="020B0604030504040204" pitchFamily="34" charset="-128"/>
                  </a:rPr>
                  <a:t>定義</a:t>
                </a:r>
              </a:p>
            </p:txBody>
          </p:sp>
          <p:sp>
            <p:nvSpPr>
              <p:cNvPr id="22" name="テキスト ボックス 21">
                <a:extLst>
                  <a:ext uri="{FF2B5EF4-FFF2-40B4-BE49-F238E27FC236}">
                    <a16:creationId xmlns:a16="http://schemas.microsoft.com/office/drawing/2014/main" id="{3C89E3AB-68B3-424B-B1BA-2782553C9C0E}"/>
                  </a:ext>
                </a:extLst>
              </p:cNvPr>
              <p:cNvSpPr txBox="1"/>
              <p:nvPr/>
            </p:nvSpPr>
            <p:spPr>
              <a:xfrm>
                <a:off x="-45389" y="2518147"/>
                <a:ext cx="98484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４章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検証</a:t>
                </a:r>
              </a:p>
            </p:txBody>
          </p:sp>
          <p:sp>
            <p:nvSpPr>
              <p:cNvPr id="23" name="テキスト ボックス 22">
                <a:extLst>
                  <a:ext uri="{FF2B5EF4-FFF2-40B4-BE49-F238E27FC236}">
                    <a16:creationId xmlns:a16="http://schemas.microsoft.com/office/drawing/2014/main" id="{D694CEA2-1734-467B-AED3-742261D87AD8}"/>
                  </a:ext>
                </a:extLst>
              </p:cNvPr>
              <p:cNvSpPr txBox="1"/>
              <p:nvPr/>
            </p:nvSpPr>
            <p:spPr>
              <a:xfrm>
                <a:off x="-71832" y="3243441"/>
                <a:ext cx="98484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５章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考察</a:t>
                </a:r>
              </a:p>
            </p:txBody>
          </p:sp>
          <p:sp>
            <p:nvSpPr>
              <p:cNvPr id="24" name="テキスト ボックス 23">
                <a:extLst>
                  <a:ext uri="{FF2B5EF4-FFF2-40B4-BE49-F238E27FC236}">
                    <a16:creationId xmlns:a16="http://schemas.microsoft.com/office/drawing/2014/main" id="{CE7CBC9D-62A8-4E3A-9C0E-8E0CD165D209}"/>
                  </a:ext>
                </a:extLst>
              </p:cNvPr>
              <p:cNvSpPr txBox="1"/>
              <p:nvPr/>
            </p:nvSpPr>
            <p:spPr>
              <a:xfrm>
                <a:off x="-45389" y="3993706"/>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６章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課題</a:t>
                </a:r>
              </a:p>
            </p:txBody>
          </p:sp>
          <p:sp>
            <p:nvSpPr>
              <p:cNvPr id="25" name="テキスト ボックス 24">
                <a:extLst>
                  <a:ext uri="{FF2B5EF4-FFF2-40B4-BE49-F238E27FC236}">
                    <a16:creationId xmlns:a16="http://schemas.microsoft.com/office/drawing/2014/main" id="{6B93423F-AE4F-43C4-A36B-FE000C4F349C}"/>
                  </a:ext>
                </a:extLst>
              </p:cNvPr>
              <p:cNvSpPr txBox="1"/>
              <p:nvPr/>
            </p:nvSpPr>
            <p:spPr>
              <a:xfrm>
                <a:off x="-45389" y="4752627"/>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７章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展望</a:t>
                </a:r>
              </a:p>
            </p:txBody>
          </p:sp>
        </p:grpSp>
        <p:sp>
          <p:nvSpPr>
            <p:cNvPr id="10" name="1 つの角を切り取った四角形 29">
              <a:extLst>
                <a:ext uri="{FF2B5EF4-FFF2-40B4-BE49-F238E27FC236}">
                  <a16:creationId xmlns:a16="http://schemas.microsoft.com/office/drawing/2014/main" id="{D3C41309-8502-41A4-9AC5-4C16A7CBBE76}"/>
                </a:ext>
              </a:extLst>
            </p:cNvPr>
            <p:cNvSpPr/>
            <p:nvPr/>
          </p:nvSpPr>
          <p:spPr>
            <a:xfrm>
              <a:off x="0" y="5428708"/>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11" name="テキスト ボックス 10">
              <a:extLst>
                <a:ext uri="{FF2B5EF4-FFF2-40B4-BE49-F238E27FC236}">
                  <a16:creationId xmlns:a16="http://schemas.microsoft.com/office/drawing/2014/main" id="{CE403E86-4023-4FA1-A730-3A7DE67ED54C}"/>
                </a:ext>
              </a:extLst>
            </p:cNvPr>
            <p:cNvSpPr txBox="1"/>
            <p:nvPr/>
          </p:nvSpPr>
          <p:spPr>
            <a:xfrm>
              <a:off x="-45389" y="5510961"/>
              <a:ext cx="984840" cy="553998"/>
            </a:xfrm>
            <a:prstGeom prst="rect">
              <a:avLst/>
            </a:prstGeom>
            <a:noFill/>
          </p:spPr>
          <p:txBody>
            <a:bodyPr wrap="square" rtlCol="0">
              <a:spAutoFit/>
            </a:bodyPr>
            <a:lstStyle/>
            <a:p>
              <a:r>
                <a:rPr kumimoji="1" lang="en-US" altLang="ja-JP" sz="1500" dirty="0">
                  <a:solidFill>
                    <a:schemeClr val="bg1"/>
                  </a:solidFill>
                  <a:latin typeface="Meiryo UI" panose="020B0604030504040204" pitchFamily="34" charset="-128"/>
                  <a:ea typeface="Meiryo UI" panose="020B0604030504040204" pitchFamily="34" charset="-128"/>
                </a:rPr>
                <a:t>8</a:t>
              </a:r>
              <a:r>
                <a:rPr kumimoji="1" lang="ja-JP" altLang="en-US" sz="1500" dirty="0">
                  <a:solidFill>
                    <a:schemeClr val="bg1"/>
                  </a:solidFill>
                  <a:latin typeface="Meiryo UI" panose="020B0604030504040204" pitchFamily="34" charset="-128"/>
                  <a:ea typeface="Meiryo UI" panose="020B0604030504040204" pitchFamily="34" charset="-128"/>
                </a:rPr>
                <a:t>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総括</a:t>
              </a:r>
            </a:p>
          </p:txBody>
        </p:sp>
      </p:grpSp>
      <p:pic>
        <p:nvPicPr>
          <p:cNvPr id="4" name="Graphic 13">
            <a:extLst>
              <a:ext uri="{FF2B5EF4-FFF2-40B4-BE49-F238E27FC236}">
                <a16:creationId xmlns:a16="http://schemas.microsoft.com/office/drawing/2014/main" id="{63D9A579-6199-4784-8D51-BB9475943271}"/>
              </a:ext>
            </a:extLst>
          </p:cNvPr>
          <p:cNvPicPr>
            <a:picLocks noChangeAspect="1" noChangeArrowheads="1"/>
          </p:cNvPicPr>
          <p:nvPr/>
        </p:nvPicPr>
        <p:blipFill>
          <a:blip r:embed="rId4">
            <a:alphaModFix amt="50000"/>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2618891" y="1345118"/>
            <a:ext cx="4432840" cy="4432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306787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2">
            <a:extLst>
              <a:ext uri="{FF2B5EF4-FFF2-40B4-BE49-F238E27FC236}">
                <a16:creationId xmlns:a16="http://schemas.microsoft.com/office/drawing/2014/main" id="{DC416637-210D-48BE-A9D5-8A82C13D10E7}"/>
              </a:ext>
            </a:extLst>
          </p:cNvPr>
          <p:cNvSpPr txBox="1">
            <a:spLocks/>
          </p:cNvSpPr>
          <p:nvPr/>
        </p:nvSpPr>
        <p:spPr>
          <a:xfrm>
            <a:off x="1003321" y="235457"/>
            <a:ext cx="7600777" cy="738904"/>
          </a:xfrm>
          <a:prstGeom prst="rect">
            <a:avLst/>
          </a:prstGeom>
        </p:spPr>
        <p:txBody>
          <a:bodyPr vert="horz" lIns="0" tIns="45720" rIns="0" bIns="45720" rtlCol="0" anchor="t" anchorCtr="0">
            <a:noAutofit/>
          </a:bodyPr>
          <a:lstStyle>
            <a:lvl1pPr algn="l" defTabSz="685800" rtl="0" eaLnBrk="1" latinLnBrk="0" hangingPunct="1">
              <a:lnSpc>
                <a:spcPct val="90000"/>
              </a:lnSpc>
              <a:spcBef>
                <a:spcPct val="0"/>
              </a:spcBef>
              <a:buNone/>
              <a:defRPr kumimoji="1" sz="3375" b="0" i="0" kern="1200" cap="all" baseline="0">
                <a:solidFill>
                  <a:schemeClr val="accent4">
                    <a:lumMod val="75000"/>
                  </a:schemeClr>
                </a:solidFill>
                <a:latin typeface="Meiryo UI" panose="020B0604030504040204" pitchFamily="50" charset="-128"/>
                <a:ea typeface="Meiryo UI" panose="020B0604030504040204" pitchFamily="50" charset="-128"/>
                <a:cs typeface="+mj-cs"/>
              </a:defRPr>
            </a:lvl1pPr>
          </a:lstStyle>
          <a:p>
            <a:r>
              <a:rPr lang="ja-JP" altLang="en-US" sz="2000" u="sng" dirty="0"/>
              <a:t>３．サーバレスアーキテクチャの定義</a:t>
            </a:r>
            <a:endParaRPr lang="en-US" altLang="ja-JP" sz="2000" u="sng" dirty="0"/>
          </a:p>
          <a:p>
            <a:r>
              <a:rPr lang="ja-JP" altLang="en-US" sz="2000" dirty="0"/>
              <a:t>　　出典</a:t>
            </a:r>
            <a:r>
              <a:rPr lang="en-US" altLang="ja-JP" sz="2000" dirty="0"/>
              <a:t>:2019</a:t>
            </a:r>
            <a:r>
              <a:rPr lang="ja-JP" altLang="en-US" sz="2000" dirty="0"/>
              <a:t>年度プロジェクトチーム</a:t>
            </a:r>
            <a:r>
              <a:rPr lang="en-US" altLang="ja-JP" sz="2000" dirty="0"/>
              <a:t>IA001</a:t>
            </a:r>
            <a:r>
              <a:rPr lang="ja-JP" altLang="en-US" sz="2000" dirty="0"/>
              <a:t>論文より</a:t>
            </a:r>
            <a:endParaRPr lang="en-US" altLang="ja-JP" sz="2000" dirty="0"/>
          </a:p>
        </p:txBody>
      </p:sp>
      <p:grpSp>
        <p:nvGrpSpPr>
          <p:cNvPr id="7" name="グループ化 6">
            <a:extLst>
              <a:ext uri="{FF2B5EF4-FFF2-40B4-BE49-F238E27FC236}">
                <a16:creationId xmlns:a16="http://schemas.microsoft.com/office/drawing/2014/main" id="{3786C609-FBB9-45D7-9229-C150D5FD4479}"/>
              </a:ext>
            </a:extLst>
          </p:cNvPr>
          <p:cNvGrpSpPr/>
          <p:nvPr/>
        </p:nvGrpSpPr>
        <p:grpSpPr>
          <a:xfrm>
            <a:off x="-71832" y="150156"/>
            <a:ext cx="1011283" cy="5977052"/>
            <a:chOff x="-71832" y="150156"/>
            <a:chExt cx="1011283" cy="5977052"/>
          </a:xfrm>
        </p:grpSpPr>
        <p:grpSp>
          <p:nvGrpSpPr>
            <p:cNvPr id="8" name="グループ化 7">
              <a:extLst>
                <a:ext uri="{FF2B5EF4-FFF2-40B4-BE49-F238E27FC236}">
                  <a16:creationId xmlns:a16="http://schemas.microsoft.com/office/drawing/2014/main" id="{DC432099-B79F-4A79-9B6E-B1FFC20D6714}"/>
                </a:ext>
              </a:extLst>
            </p:cNvPr>
            <p:cNvGrpSpPr/>
            <p:nvPr/>
          </p:nvGrpSpPr>
          <p:grpSpPr>
            <a:xfrm>
              <a:off x="-71832" y="150156"/>
              <a:ext cx="1011283" cy="5218718"/>
              <a:chOff x="-71832" y="150156"/>
              <a:chExt cx="1011283" cy="5218718"/>
            </a:xfrm>
          </p:grpSpPr>
          <p:sp>
            <p:nvSpPr>
              <p:cNvPr id="11" name="1 つの角を切り取った四角形 16">
                <a:extLst>
                  <a:ext uri="{FF2B5EF4-FFF2-40B4-BE49-F238E27FC236}">
                    <a16:creationId xmlns:a16="http://schemas.microsoft.com/office/drawing/2014/main" id="{EA6B0060-1DE1-438D-BCED-B5BA20685DB7}"/>
                  </a:ext>
                </a:extLst>
              </p:cNvPr>
              <p:cNvSpPr/>
              <p:nvPr/>
            </p:nvSpPr>
            <p:spPr>
              <a:xfrm>
                <a:off x="0" y="150156"/>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sz="1500">
                  <a:latin typeface="Meiryo UI" panose="020B0604030504040204" pitchFamily="34" charset="-128"/>
                  <a:ea typeface="Meiryo UI" panose="020B0604030504040204" pitchFamily="34" charset="-128"/>
                </a:endParaRPr>
              </a:p>
            </p:txBody>
          </p:sp>
          <p:sp>
            <p:nvSpPr>
              <p:cNvPr id="12" name="1 つの角を切り取った四角形 17">
                <a:extLst>
                  <a:ext uri="{FF2B5EF4-FFF2-40B4-BE49-F238E27FC236}">
                    <a16:creationId xmlns:a16="http://schemas.microsoft.com/office/drawing/2014/main" id="{F869394B-87B4-4DED-9337-F9EE6E79ECAC}"/>
                  </a:ext>
                </a:extLst>
              </p:cNvPr>
              <p:cNvSpPr/>
              <p:nvPr/>
            </p:nvSpPr>
            <p:spPr>
              <a:xfrm>
                <a:off x="0" y="897212"/>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13" name="1 つの角を切り取った四角形 18">
                <a:extLst>
                  <a:ext uri="{FF2B5EF4-FFF2-40B4-BE49-F238E27FC236}">
                    <a16:creationId xmlns:a16="http://schemas.microsoft.com/office/drawing/2014/main" id="{A35C5E10-A4DC-4CB3-B436-76E47D602A00}"/>
                  </a:ext>
                </a:extLst>
              </p:cNvPr>
              <p:cNvSpPr/>
              <p:nvPr/>
            </p:nvSpPr>
            <p:spPr>
              <a:xfrm>
                <a:off x="0" y="1644268"/>
                <a:ext cx="800100" cy="698500"/>
              </a:xfrm>
              <a:prstGeom prst="snip1Rect">
                <a:avLst/>
              </a:prstGeom>
            </p:spPr>
            <p:style>
              <a:lnRef idx="1">
                <a:schemeClr val="accent6"/>
              </a:lnRef>
              <a:fillRef idx="2">
                <a:schemeClr val="accent6"/>
              </a:fillRef>
              <a:effectRef idx="1">
                <a:schemeClr val="accent6"/>
              </a:effectRef>
              <a:fontRef idx="minor">
                <a:schemeClr val="dk1"/>
              </a:fontRef>
            </p:style>
            <p:txBody>
              <a:bodyPr rtlCol="0" anchor="ctr"/>
              <a:lstStyle/>
              <a:p>
                <a:endParaRPr kumimoji="1" lang="ja-JP" altLang="en-US" sz="1500">
                  <a:latin typeface="Meiryo UI" panose="020B0604030504040204" pitchFamily="34" charset="-128"/>
                  <a:ea typeface="Meiryo UI" panose="020B0604030504040204" pitchFamily="34" charset="-128"/>
                </a:endParaRPr>
              </a:p>
            </p:txBody>
          </p:sp>
          <p:sp>
            <p:nvSpPr>
              <p:cNvPr id="14" name="1 つの角を切り取った四角形 20">
                <a:extLst>
                  <a:ext uri="{FF2B5EF4-FFF2-40B4-BE49-F238E27FC236}">
                    <a16:creationId xmlns:a16="http://schemas.microsoft.com/office/drawing/2014/main" id="{983E9C49-2792-4DD8-9FE2-D7D474181F12}"/>
                  </a:ext>
                </a:extLst>
              </p:cNvPr>
              <p:cNvSpPr/>
              <p:nvPr/>
            </p:nvSpPr>
            <p:spPr>
              <a:xfrm>
                <a:off x="0" y="2400192"/>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15" name="1 つの角を切り取った四角形 21">
                <a:extLst>
                  <a:ext uri="{FF2B5EF4-FFF2-40B4-BE49-F238E27FC236}">
                    <a16:creationId xmlns:a16="http://schemas.microsoft.com/office/drawing/2014/main" id="{48A30D8E-A41C-42D8-AE83-A3633E67D9F6}"/>
                  </a:ext>
                </a:extLst>
              </p:cNvPr>
              <p:cNvSpPr/>
              <p:nvPr/>
            </p:nvSpPr>
            <p:spPr>
              <a:xfrm>
                <a:off x="0" y="3156116"/>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16" name="1 つの角を切り取った四角形 28">
                <a:extLst>
                  <a:ext uri="{FF2B5EF4-FFF2-40B4-BE49-F238E27FC236}">
                    <a16:creationId xmlns:a16="http://schemas.microsoft.com/office/drawing/2014/main" id="{FA957F20-296C-4152-840A-64FA8F1316E5}"/>
                  </a:ext>
                </a:extLst>
              </p:cNvPr>
              <p:cNvSpPr/>
              <p:nvPr/>
            </p:nvSpPr>
            <p:spPr>
              <a:xfrm>
                <a:off x="0" y="3912040"/>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en-US" altLang="ja-JP" dirty="0">
                  <a:latin typeface="Meiryo UI" panose="020B0604030504040204" pitchFamily="34" charset="-128"/>
                  <a:ea typeface="Meiryo UI" panose="020B0604030504040204" pitchFamily="34" charset="-128"/>
                </a:endParaRPr>
              </a:p>
            </p:txBody>
          </p:sp>
          <p:sp>
            <p:nvSpPr>
              <p:cNvPr id="17" name="1 つの角を切り取った四角形 29">
                <a:extLst>
                  <a:ext uri="{FF2B5EF4-FFF2-40B4-BE49-F238E27FC236}">
                    <a16:creationId xmlns:a16="http://schemas.microsoft.com/office/drawing/2014/main" id="{5D78A45C-50EE-439A-AEE8-A9FCB74AB54B}"/>
                  </a:ext>
                </a:extLst>
              </p:cNvPr>
              <p:cNvSpPr/>
              <p:nvPr/>
            </p:nvSpPr>
            <p:spPr>
              <a:xfrm>
                <a:off x="0" y="4670374"/>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18" name="テキスト ボックス 17">
                <a:extLst>
                  <a:ext uri="{FF2B5EF4-FFF2-40B4-BE49-F238E27FC236}">
                    <a16:creationId xmlns:a16="http://schemas.microsoft.com/office/drawing/2014/main" id="{AD980E96-7426-4B88-A473-1DFF0F93EBEC}"/>
                  </a:ext>
                </a:extLst>
              </p:cNvPr>
              <p:cNvSpPr txBox="1"/>
              <p:nvPr/>
            </p:nvSpPr>
            <p:spPr>
              <a:xfrm>
                <a:off x="-69741" y="242251"/>
                <a:ext cx="80010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１章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紹介</a:t>
                </a:r>
              </a:p>
            </p:txBody>
          </p:sp>
          <p:sp>
            <p:nvSpPr>
              <p:cNvPr id="19" name="テキスト ボックス 18">
                <a:extLst>
                  <a:ext uri="{FF2B5EF4-FFF2-40B4-BE49-F238E27FC236}">
                    <a16:creationId xmlns:a16="http://schemas.microsoft.com/office/drawing/2014/main" id="{267414B1-4F4F-4DDD-B189-47E6D90E4F98}"/>
                  </a:ext>
                </a:extLst>
              </p:cNvPr>
              <p:cNvSpPr txBox="1"/>
              <p:nvPr/>
            </p:nvSpPr>
            <p:spPr>
              <a:xfrm>
                <a:off x="-71832" y="978331"/>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２章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問題提起</a:t>
                </a:r>
              </a:p>
            </p:txBody>
          </p:sp>
          <p:sp>
            <p:nvSpPr>
              <p:cNvPr id="20" name="テキスト ボックス 19">
                <a:extLst>
                  <a:ext uri="{FF2B5EF4-FFF2-40B4-BE49-F238E27FC236}">
                    <a16:creationId xmlns:a16="http://schemas.microsoft.com/office/drawing/2014/main" id="{CFBA8961-5A5D-4CDB-9FEC-EC2D994ED5F1}"/>
                  </a:ext>
                </a:extLst>
              </p:cNvPr>
              <p:cNvSpPr txBox="1"/>
              <p:nvPr/>
            </p:nvSpPr>
            <p:spPr>
              <a:xfrm>
                <a:off x="-45389" y="1734255"/>
                <a:ext cx="98484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３章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en-US" altLang="ja-JP" sz="1500" dirty="0">
                    <a:solidFill>
                      <a:schemeClr val="bg1"/>
                    </a:solidFill>
                    <a:latin typeface="Meiryo UI" panose="020B0604030504040204" pitchFamily="34" charset="-128"/>
                    <a:ea typeface="Meiryo UI" panose="020B0604030504040204" pitchFamily="34" charset="-128"/>
                  </a:rPr>
                  <a:t>SA</a:t>
                </a:r>
                <a:r>
                  <a:rPr kumimoji="1" lang="ja-JP" altLang="en-US" sz="1500" dirty="0">
                    <a:solidFill>
                      <a:schemeClr val="bg1"/>
                    </a:solidFill>
                    <a:latin typeface="Meiryo UI" panose="020B0604030504040204" pitchFamily="34" charset="-128"/>
                    <a:ea typeface="Meiryo UI" panose="020B0604030504040204" pitchFamily="34" charset="-128"/>
                  </a:rPr>
                  <a:t>定義</a:t>
                </a:r>
              </a:p>
            </p:txBody>
          </p:sp>
          <p:sp>
            <p:nvSpPr>
              <p:cNvPr id="21" name="テキスト ボックス 20">
                <a:extLst>
                  <a:ext uri="{FF2B5EF4-FFF2-40B4-BE49-F238E27FC236}">
                    <a16:creationId xmlns:a16="http://schemas.microsoft.com/office/drawing/2014/main" id="{C1B177AB-1C84-4772-93CA-61E48DEB9D40}"/>
                  </a:ext>
                </a:extLst>
              </p:cNvPr>
              <p:cNvSpPr txBox="1"/>
              <p:nvPr/>
            </p:nvSpPr>
            <p:spPr>
              <a:xfrm>
                <a:off x="-45389" y="2518147"/>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４章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検証</a:t>
                </a:r>
              </a:p>
            </p:txBody>
          </p:sp>
          <p:sp>
            <p:nvSpPr>
              <p:cNvPr id="22" name="テキスト ボックス 21">
                <a:extLst>
                  <a:ext uri="{FF2B5EF4-FFF2-40B4-BE49-F238E27FC236}">
                    <a16:creationId xmlns:a16="http://schemas.microsoft.com/office/drawing/2014/main" id="{19A4C74D-87BF-48B5-BBE2-9F5D57048C9A}"/>
                  </a:ext>
                </a:extLst>
              </p:cNvPr>
              <p:cNvSpPr txBox="1"/>
              <p:nvPr/>
            </p:nvSpPr>
            <p:spPr>
              <a:xfrm>
                <a:off x="-71832" y="3243441"/>
                <a:ext cx="98484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５章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考察</a:t>
                </a:r>
              </a:p>
            </p:txBody>
          </p:sp>
          <p:sp>
            <p:nvSpPr>
              <p:cNvPr id="23" name="テキスト ボックス 22">
                <a:extLst>
                  <a:ext uri="{FF2B5EF4-FFF2-40B4-BE49-F238E27FC236}">
                    <a16:creationId xmlns:a16="http://schemas.microsoft.com/office/drawing/2014/main" id="{7887B301-04E3-4F89-8941-DB5CF653076C}"/>
                  </a:ext>
                </a:extLst>
              </p:cNvPr>
              <p:cNvSpPr txBox="1"/>
              <p:nvPr/>
            </p:nvSpPr>
            <p:spPr>
              <a:xfrm>
                <a:off x="-45389" y="3993706"/>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６章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課題</a:t>
                </a:r>
              </a:p>
            </p:txBody>
          </p:sp>
          <p:sp>
            <p:nvSpPr>
              <p:cNvPr id="24" name="テキスト ボックス 23">
                <a:extLst>
                  <a:ext uri="{FF2B5EF4-FFF2-40B4-BE49-F238E27FC236}">
                    <a16:creationId xmlns:a16="http://schemas.microsoft.com/office/drawing/2014/main" id="{BE2C635B-CE5D-4E4F-AC4C-659669893C82}"/>
                  </a:ext>
                </a:extLst>
              </p:cNvPr>
              <p:cNvSpPr txBox="1"/>
              <p:nvPr/>
            </p:nvSpPr>
            <p:spPr>
              <a:xfrm>
                <a:off x="-45389" y="4752627"/>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７章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展望</a:t>
                </a:r>
              </a:p>
            </p:txBody>
          </p:sp>
        </p:grpSp>
        <p:sp>
          <p:nvSpPr>
            <p:cNvPr id="9" name="1 つの角を切り取った四角形 29">
              <a:extLst>
                <a:ext uri="{FF2B5EF4-FFF2-40B4-BE49-F238E27FC236}">
                  <a16:creationId xmlns:a16="http://schemas.microsoft.com/office/drawing/2014/main" id="{E1ABB264-9508-476C-BCE9-2E01E66F8154}"/>
                </a:ext>
              </a:extLst>
            </p:cNvPr>
            <p:cNvSpPr/>
            <p:nvPr/>
          </p:nvSpPr>
          <p:spPr>
            <a:xfrm>
              <a:off x="0" y="5428708"/>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10" name="テキスト ボックス 9">
              <a:extLst>
                <a:ext uri="{FF2B5EF4-FFF2-40B4-BE49-F238E27FC236}">
                  <a16:creationId xmlns:a16="http://schemas.microsoft.com/office/drawing/2014/main" id="{4F19B74A-DF94-46FA-895F-D0EFB0450A83}"/>
                </a:ext>
              </a:extLst>
            </p:cNvPr>
            <p:cNvSpPr txBox="1"/>
            <p:nvPr/>
          </p:nvSpPr>
          <p:spPr>
            <a:xfrm>
              <a:off x="-45389" y="5510961"/>
              <a:ext cx="984840" cy="553998"/>
            </a:xfrm>
            <a:prstGeom prst="rect">
              <a:avLst/>
            </a:prstGeom>
            <a:noFill/>
          </p:spPr>
          <p:txBody>
            <a:bodyPr wrap="square" rtlCol="0">
              <a:spAutoFit/>
            </a:bodyPr>
            <a:lstStyle/>
            <a:p>
              <a:r>
                <a:rPr kumimoji="1" lang="en-US" altLang="ja-JP" sz="1500" dirty="0">
                  <a:solidFill>
                    <a:schemeClr val="bg1"/>
                  </a:solidFill>
                  <a:latin typeface="Meiryo UI" panose="020B0604030504040204" pitchFamily="34" charset="-128"/>
                  <a:ea typeface="Meiryo UI" panose="020B0604030504040204" pitchFamily="34" charset="-128"/>
                </a:rPr>
                <a:t>8</a:t>
              </a:r>
              <a:r>
                <a:rPr kumimoji="1" lang="ja-JP" altLang="en-US" sz="1500" dirty="0">
                  <a:solidFill>
                    <a:schemeClr val="bg1"/>
                  </a:solidFill>
                  <a:latin typeface="Meiryo UI" panose="020B0604030504040204" pitchFamily="34" charset="-128"/>
                  <a:ea typeface="Meiryo UI" panose="020B0604030504040204" pitchFamily="34" charset="-128"/>
                </a:rPr>
                <a:t>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総括</a:t>
              </a:r>
            </a:p>
          </p:txBody>
        </p:sp>
      </p:grpSp>
      <p:pic>
        <p:nvPicPr>
          <p:cNvPr id="35" name="図 34">
            <a:extLst>
              <a:ext uri="{FF2B5EF4-FFF2-40B4-BE49-F238E27FC236}">
                <a16:creationId xmlns:a16="http://schemas.microsoft.com/office/drawing/2014/main" id="{9A8E5EC1-31A5-4138-9F89-B9B6BFA80D43}"/>
              </a:ext>
            </a:extLst>
          </p:cNvPr>
          <p:cNvPicPr>
            <a:picLocks noChangeAspect="1"/>
          </p:cNvPicPr>
          <p:nvPr/>
        </p:nvPicPr>
        <p:blipFill rotWithShape="1">
          <a:blip r:embed="rId3"/>
          <a:srcRect l="27564" t="44261" r="50847" b="40103"/>
          <a:stretch/>
        </p:blipFill>
        <p:spPr>
          <a:xfrm>
            <a:off x="1231815" y="2901409"/>
            <a:ext cx="7327351" cy="3537930"/>
          </a:xfrm>
          <a:prstGeom prst="rect">
            <a:avLst/>
          </a:prstGeom>
        </p:spPr>
      </p:pic>
      <p:sp>
        <p:nvSpPr>
          <p:cNvPr id="25" name="Google Shape;577;p13">
            <a:extLst>
              <a:ext uri="{FF2B5EF4-FFF2-40B4-BE49-F238E27FC236}">
                <a16:creationId xmlns:a16="http://schemas.microsoft.com/office/drawing/2014/main" id="{D31CD4B7-ED77-4EC7-A56F-BF356351BC45}"/>
              </a:ext>
            </a:extLst>
          </p:cNvPr>
          <p:cNvSpPr txBox="1">
            <a:spLocks/>
          </p:cNvSpPr>
          <p:nvPr/>
        </p:nvSpPr>
        <p:spPr>
          <a:xfrm>
            <a:off x="939451" y="1084676"/>
            <a:ext cx="7912080" cy="2249602"/>
          </a:xfrm>
          <a:prstGeom prst="rect">
            <a:avLst/>
          </a:prstGeom>
          <a:noFill/>
          <a:ln>
            <a:noFill/>
          </a:ln>
        </p:spPr>
        <p:txBody>
          <a:bodyPr spcFirstLastPara="1" wrap="square" lIns="0" tIns="45700" rIns="0" bIns="45700" anchor="t" anchorCtr="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eiryo UI" panose="020B0604030504040204" pitchFamily="50" charset="-128"/>
                <a:ea typeface="Meiryo UI" panose="020B0604030504040204" pitchFamily="50"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eiryo UI" panose="020B0604030504040204" pitchFamily="50" charset="-128"/>
                <a:ea typeface="Meiryo UI" panose="020B0604030504040204" pitchFamily="50"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eiryo UI" panose="020B0604030504040204" pitchFamily="50" charset="-128"/>
                <a:ea typeface="Meiryo UI" panose="020B0604030504040204" pitchFamily="50"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eiryo UI" panose="020B0604030504040204" pitchFamily="50" charset="-128"/>
                <a:ea typeface="Meiryo UI" panose="020B0604030504040204" pitchFamily="50"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eiryo UI" panose="020B0604030504040204" pitchFamily="50" charset="-128"/>
                <a:ea typeface="Meiryo UI" panose="020B0604030504040204" pitchFamily="50"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lnSpc>
                <a:spcPct val="100000"/>
              </a:lnSpc>
              <a:spcBef>
                <a:spcPts val="0"/>
              </a:spcBef>
              <a:buClr>
                <a:schemeClr val="dk1"/>
              </a:buClr>
              <a:buSzPts val="5400"/>
              <a:buFont typeface="Arial" panose="020B0604020202020204" pitchFamily="34" charset="0"/>
              <a:buNone/>
            </a:pPr>
            <a:r>
              <a:rPr lang="ja-JP" altLang="en-US" sz="3600" u="sng" dirty="0">
                <a:latin typeface="メイリオ" panose="020B0604030504040204" pitchFamily="50" charset="-128"/>
                <a:ea typeface="メイリオ" panose="020B0604030504040204" pitchFamily="50" charset="-128"/>
              </a:rPr>
              <a:t>サーバレスとは、</a:t>
            </a:r>
          </a:p>
          <a:p>
            <a:pPr marL="0" indent="0" algn="ctr">
              <a:lnSpc>
                <a:spcPct val="100000"/>
              </a:lnSpc>
              <a:buClr>
                <a:schemeClr val="dk1"/>
              </a:buClr>
              <a:buSzPts val="5400"/>
              <a:buFont typeface="Arial" panose="020B0604020202020204" pitchFamily="34" charset="0"/>
              <a:buNone/>
            </a:pPr>
            <a:r>
              <a:rPr lang="ja-JP" altLang="en-US" sz="3600" u="sng" dirty="0">
                <a:latin typeface="メイリオ" panose="020B0604030504040204" pitchFamily="50" charset="-128"/>
                <a:ea typeface="メイリオ" panose="020B0604030504040204" pitchFamily="50" charset="-128"/>
              </a:rPr>
              <a:t>「サーバ管理を必要としないアプリケーションの構築と実行の概念」</a:t>
            </a:r>
            <a:endParaRPr lang="en-US" altLang="ja-JP" sz="3600" u="sng" dirty="0">
              <a:latin typeface="メイリオ" panose="020B0604030504040204" pitchFamily="50" charset="-128"/>
              <a:ea typeface="メイリオ" panose="020B0604030504040204" pitchFamily="50" charset="-128"/>
            </a:endParaRPr>
          </a:p>
          <a:p>
            <a:pPr marL="0" indent="0" algn="ctr">
              <a:lnSpc>
                <a:spcPct val="100000"/>
              </a:lnSpc>
              <a:buClr>
                <a:schemeClr val="dk1"/>
              </a:buClr>
              <a:buSzPts val="5400"/>
              <a:buFont typeface="Arial" panose="020B0604020202020204" pitchFamily="34" charset="0"/>
              <a:buNone/>
            </a:pPr>
            <a:endParaRPr lang="en-US" altLang="ja-JP" sz="3600" u="sng" dirty="0">
              <a:latin typeface="メイリオ" panose="020B0604030504040204" pitchFamily="50" charset="-128"/>
              <a:ea typeface="メイリオ" panose="020B0604030504040204" pitchFamily="50" charset="-128"/>
            </a:endParaRPr>
          </a:p>
          <a:p>
            <a:pPr marL="0" indent="0" algn="ctr">
              <a:lnSpc>
                <a:spcPct val="100000"/>
              </a:lnSpc>
              <a:buClr>
                <a:schemeClr val="dk1"/>
              </a:buClr>
              <a:buSzPts val="5400"/>
              <a:buFont typeface="Arial" panose="020B0604020202020204" pitchFamily="34" charset="0"/>
              <a:buNone/>
            </a:pPr>
            <a:endParaRPr lang="ja-JP" altLang="en-US" sz="36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8903790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2">
            <a:extLst>
              <a:ext uri="{FF2B5EF4-FFF2-40B4-BE49-F238E27FC236}">
                <a16:creationId xmlns:a16="http://schemas.microsoft.com/office/drawing/2014/main" id="{DC416637-210D-48BE-A9D5-8A82C13D10E7}"/>
              </a:ext>
            </a:extLst>
          </p:cNvPr>
          <p:cNvSpPr txBox="1">
            <a:spLocks/>
          </p:cNvSpPr>
          <p:nvPr/>
        </p:nvSpPr>
        <p:spPr>
          <a:xfrm>
            <a:off x="1003321" y="235457"/>
            <a:ext cx="7600777" cy="738904"/>
          </a:xfrm>
          <a:prstGeom prst="rect">
            <a:avLst/>
          </a:prstGeom>
        </p:spPr>
        <p:txBody>
          <a:bodyPr vert="horz" lIns="0" tIns="45720" rIns="0" bIns="45720" rtlCol="0" anchor="t" anchorCtr="0">
            <a:noAutofit/>
          </a:bodyPr>
          <a:lstStyle>
            <a:lvl1pPr algn="l" defTabSz="685800" rtl="0" eaLnBrk="1" latinLnBrk="0" hangingPunct="1">
              <a:lnSpc>
                <a:spcPct val="90000"/>
              </a:lnSpc>
              <a:spcBef>
                <a:spcPct val="0"/>
              </a:spcBef>
              <a:buNone/>
              <a:defRPr kumimoji="1" sz="3375" b="0" i="0" kern="1200" cap="all" baseline="0">
                <a:solidFill>
                  <a:schemeClr val="accent4">
                    <a:lumMod val="75000"/>
                  </a:schemeClr>
                </a:solidFill>
                <a:latin typeface="Meiryo UI" panose="020B0604030504040204" pitchFamily="50" charset="-128"/>
                <a:ea typeface="Meiryo UI" panose="020B0604030504040204" pitchFamily="50" charset="-128"/>
                <a:cs typeface="+mj-cs"/>
              </a:defRPr>
            </a:lvl1pPr>
          </a:lstStyle>
          <a:p>
            <a:r>
              <a:rPr lang="ja-JP" altLang="en-US" sz="2000" u="sng" dirty="0"/>
              <a:t>３．サーバレスアーキテクチャの定義</a:t>
            </a:r>
            <a:endParaRPr lang="en-US" altLang="ja-JP" sz="2000" u="sng" dirty="0"/>
          </a:p>
          <a:p>
            <a:r>
              <a:rPr lang="ja-JP" altLang="en-US" sz="2000" dirty="0"/>
              <a:t>　　サーバレスの責任範囲</a:t>
            </a:r>
            <a:endParaRPr lang="en-US" altLang="ja-JP" sz="2000" dirty="0"/>
          </a:p>
        </p:txBody>
      </p:sp>
      <p:grpSp>
        <p:nvGrpSpPr>
          <p:cNvPr id="7" name="グループ化 6">
            <a:extLst>
              <a:ext uri="{FF2B5EF4-FFF2-40B4-BE49-F238E27FC236}">
                <a16:creationId xmlns:a16="http://schemas.microsoft.com/office/drawing/2014/main" id="{3786C609-FBB9-45D7-9229-C150D5FD4479}"/>
              </a:ext>
            </a:extLst>
          </p:cNvPr>
          <p:cNvGrpSpPr/>
          <p:nvPr/>
        </p:nvGrpSpPr>
        <p:grpSpPr>
          <a:xfrm>
            <a:off x="-71832" y="150156"/>
            <a:ext cx="1011283" cy="5977052"/>
            <a:chOff x="-71832" y="150156"/>
            <a:chExt cx="1011283" cy="5977052"/>
          </a:xfrm>
        </p:grpSpPr>
        <p:grpSp>
          <p:nvGrpSpPr>
            <p:cNvPr id="8" name="グループ化 7">
              <a:extLst>
                <a:ext uri="{FF2B5EF4-FFF2-40B4-BE49-F238E27FC236}">
                  <a16:creationId xmlns:a16="http://schemas.microsoft.com/office/drawing/2014/main" id="{DC432099-B79F-4A79-9B6E-B1FFC20D6714}"/>
                </a:ext>
              </a:extLst>
            </p:cNvPr>
            <p:cNvGrpSpPr/>
            <p:nvPr/>
          </p:nvGrpSpPr>
          <p:grpSpPr>
            <a:xfrm>
              <a:off x="-71832" y="150156"/>
              <a:ext cx="1011283" cy="5218718"/>
              <a:chOff x="-71832" y="150156"/>
              <a:chExt cx="1011283" cy="5218718"/>
            </a:xfrm>
          </p:grpSpPr>
          <p:sp>
            <p:nvSpPr>
              <p:cNvPr id="11" name="1 つの角を切り取った四角形 16">
                <a:extLst>
                  <a:ext uri="{FF2B5EF4-FFF2-40B4-BE49-F238E27FC236}">
                    <a16:creationId xmlns:a16="http://schemas.microsoft.com/office/drawing/2014/main" id="{EA6B0060-1DE1-438D-BCED-B5BA20685DB7}"/>
                  </a:ext>
                </a:extLst>
              </p:cNvPr>
              <p:cNvSpPr/>
              <p:nvPr/>
            </p:nvSpPr>
            <p:spPr>
              <a:xfrm>
                <a:off x="0" y="150156"/>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sz="1500">
                  <a:latin typeface="Meiryo UI" panose="020B0604030504040204" pitchFamily="34" charset="-128"/>
                  <a:ea typeface="Meiryo UI" panose="020B0604030504040204" pitchFamily="34" charset="-128"/>
                </a:endParaRPr>
              </a:p>
            </p:txBody>
          </p:sp>
          <p:sp>
            <p:nvSpPr>
              <p:cNvPr id="12" name="1 つの角を切り取った四角形 17">
                <a:extLst>
                  <a:ext uri="{FF2B5EF4-FFF2-40B4-BE49-F238E27FC236}">
                    <a16:creationId xmlns:a16="http://schemas.microsoft.com/office/drawing/2014/main" id="{F869394B-87B4-4DED-9337-F9EE6E79ECAC}"/>
                  </a:ext>
                </a:extLst>
              </p:cNvPr>
              <p:cNvSpPr/>
              <p:nvPr/>
            </p:nvSpPr>
            <p:spPr>
              <a:xfrm>
                <a:off x="0" y="897212"/>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13" name="1 つの角を切り取った四角形 18">
                <a:extLst>
                  <a:ext uri="{FF2B5EF4-FFF2-40B4-BE49-F238E27FC236}">
                    <a16:creationId xmlns:a16="http://schemas.microsoft.com/office/drawing/2014/main" id="{A35C5E10-A4DC-4CB3-B436-76E47D602A00}"/>
                  </a:ext>
                </a:extLst>
              </p:cNvPr>
              <p:cNvSpPr/>
              <p:nvPr/>
            </p:nvSpPr>
            <p:spPr>
              <a:xfrm>
                <a:off x="0" y="1644268"/>
                <a:ext cx="800100" cy="698500"/>
              </a:xfrm>
              <a:prstGeom prst="snip1Rect">
                <a:avLst/>
              </a:prstGeom>
            </p:spPr>
            <p:style>
              <a:lnRef idx="1">
                <a:schemeClr val="accent6"/>
              </a:lnRef>
              <a:fillRef idx="2">
                <a:schemeClr val="accent6"/>
              </a:fillRef>
              <a:effectRef idx="1">
                <a:schemeClr val="accent6"/>
              </a:effectRef>
              <a:fontRef idx="minor">
                <a:schemeClr val="dk1"/>
              </a:fontRef>
            </p:style>
            <p:txBody>
              <a:bodyPr rtlCol="0" anchor="ctr"/>
              <a:lstStyle/>
              <a:p>
                <a:endParaRPr kumimoji="1" lang="ja-JP" altLang="en-US" sz="1500">
                  <a:latin typeface="Meiryo UI" panose="020B0604030504040204" pitchFamily="34" charset="-128"/>
                  <a:ea typeface="Meiryo UI" panose="020B0604030504040204" pitchFamily="34" charset="-128"/>
                </a:endParaRPr>
              </a:p>
            </p:txBody>
          </p:sp>
          <p:sp>
            <p:nvSpPr>
              <p:cNvPr id="14" name="1 つの角を切り取った四角形 20">
                <a:extLst>
                  <a:ext uri="{FF2B5EF4-FFF2-40B4-BE49-F238E27FC236}">
                    <a16:creationId xmlns:a16="http://schemas.microsoft.com/office/drawing/2014/main" id="{983E9C49-2792-4DD8-9FE2-D7D474181F12}"/>
                  </a:ext>
                </a:extLst>
              </p:cNvPr>
              <p:cNvSpPr/>
              <p:nvPr/>
            </p:nvSpPr>
            <p:spPr>
              <a:xfrm>
                <a:off x="0" y="2400192"/>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15" name="1 つの角を切り取った四角形 21">
                <a:extLst>
                  <a:ext uri="{FF2B5EF4-FFF2-40B4-BE49-F238E27FC236}">
                    <a16:creationId xmlns:a16="http://schemas.microsoft.com/office/drawing/2014/main" id="{48A30D8E-A41C-42D8-AE83-A3633E67D9F6}"/>
                  </a:ext>
                </a:extLst>
              </p:cNvPr>
              <p:cNvSpPr/>
              <p:nvPr/>
            </p:nvSpPr>
            <p:spPr>
              <a:xfrm>
                <a:off x="0" y="3156116"/>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16" name="1 つの角を切り取った四角形 28">
                <a:extLst>
                  <a:ext uri="{FF2B5EF4-FFF2-40B4-BE49-F238E27FC236}">
                    <a16:creationId xmlns:a16="http://schemas.microsoft.com/office/drawing/2014/main" id="{FA957F20-296C-4152-840A-64FA8F1316E5}"/>
                  </a:ext>
                </a:extLst>
              </p:cNvPr>
              <p:cNvSpPr/>
              <p:nvPr/>
            </p:nvSpPr>
            <p:spPr>
              <a:xfrm>
                <a:off x="0" y="3912040"/>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en-US" altLang="ja-JP" dirty="0">
                  <a:latin typeface="Meiryo UI" panose="020B0604030504040204" pitchFamily="34" charset="-128"/>
                  <a:ea typeface="Meiryo UI" panose="020B0604030504040204" pitchFamily="34" charset="-128"/>
                </a:endParaRPr>
              </a:p>
            </p:txBody>
          </p:sp>
          <p:sp>
            <p:nvSpPr>
              <p:cNvPr id="17" name="1 つの角を切り取った四角形 29">
                <a:extLst>
                  <a:ext uri="{FF2B5EF4-FFF2-40B4-BE49-F238E27FC236}">
                    <a16:creationId xmlns:a16="http://schemas.microsoft.com/office/drawing/2014/main" id="{5D78A45C-50EE-439A-AEE8-A9FCB74AB54B}"/>
                  </a:ext>
                </a:extLst>
              </p:cNvPr>
              <p:cNvSpPr/>
              <p:nvPr/>
            </p:nvSpPr>
            <p:spPr>
              <a:xfrm>
                <a:off x="0" y="4670374"/>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18" name="テキスト ボックス 17">
                <a:extLst>
                  <a:ext uri="{FF2B5EF4-FFF2-40B4-BE49-F238E27FC236}">
                    <a16:creationId xmlns:a16="http://schemas.microsoft.com/office/drawing/2014/main" id="{AD980E96-7426-4B88-A473-1DFF0F93EBEC}"/>
                  </a:ext>
                </a:extLst>
              </p:cNvPr>
              <p:cNvSpPr txBox="1"/>
              <p:nvPr/>
            </p:nvSpPr>
            <p:spPr>
              <a:xfrm>
                <a:off x="-69741" y="242251"/>
                <a:ext cx="80010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１章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紹介</a:t>
                </a:r>
              </a:p>
            </p:txBody>
          </p:sp>
          <p:sp>
            <p:nvSpPr>
              <p:cNvPr id="19" name="テキスト ボックス 18">
                <a:extLst>
                  <a:ext uri="{FF2B5EF4-FFF2-40B4-BE49-F238E27FC236}">
                    <a16:creationId xmlns:a16="http://schemas.microsoft.com/office/drawing/2014/main" id="{267414B1-4F4F-4DDD-B189-47E6D90E4F98}"/>
                  </a:ext>
                </a:extLst>
              </p:cNvPr>
              <p:cNvSpPr txBox="1"/>
              <p:nvPr/>
            </p:nvSpPr>
            <p:spPr>
              <a:xfrm>
                <a:off x="-71832" y="978331"/>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２章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問題提起</a:t>
                </a:r>
              </a:p>
            </p:txBody>
          </p:sp>
          <p:sp>
            <p:nvSpPr>
              <p:cNvPr id="20" name="テキスト ボックス 19">
                <a:extLst>
                  <a:ext uri="{FF2B5EF4-FFF2-40B4-BE49-F238E27FC236}">
                    <a16:creationId xmlns:a16="http://schemas.microsoft.com/office/drawing/2014/main" id="{CFBA8961-5A5D-4CDB-9FEC-EC2D994ED5F1}"/>
                  </a:ext>
                </a:extLst>
              </p:cNvPr>
              <p:cNvSpPr txBox="1"/>
              <p:nvPr/>
            </p:nvSpPr>
            <p:spPr>
              <a:xfrm>
                <a:off x="-45389" y="1734255"/>
                <a:ext cx="98484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３章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en-US" altLang="ja-JP" sz="1500" dirty="0">
                    <a:solidFill>
                      <a:schemeClr val="bg1"/>
                    </a:solidFill>
                    <a:latin typeface="Meiryo UI" panose="020B0604030504040204" pitchFamily="34" charset="-128"/>
                    <a:ea typeface="Meiryo UI" panose="020B0604030504040204" pitchFamily="34" charset="-128"/>
                  </a:rPr>
                  <a:t>SA</a:t>
                </a:r>
                <a:r>
                  <a:rPr kumimoji="1" lang="ja-JP" altLang="en-US" sz="1500" dirty="0">
                    <a:solidFill>
                      <a:schemeClr val="bg1"/>
                    </a:solidFill>
                    <a:latin typeface="Meiryo UI" panose="020B0604030504040204" pitchFamily="34" charset="-128"/>
                    <a:ea typeface="Meiryo UI" panose="020B0604030504040204" pitchFamily="34" charset="-128"/>
                  </a:rPr>
                  <a:t>定義</a:t>
                </a:r>
              </a:p>
            </p:txBody>
          </p:sp>
          <p:sp>
            <p:nvSpPr>
              <p:cNvPr id="21" name="テキスト ボックス 20">
                <a:extLst>
                  <a:ext uri="{FF2B5EF4-FFF2-40B4-BE49-F238E27FC236}">
                    <a16:creationId xmlns:a16="http://schemas.microsoft.com/office/drawing/2014/main" id="{C1B177AB-1C84-4772-93CA-61E48DEB9D40}"/>
                  </a:ext>
                </a:extLst>
              </p:cNvPr>
              <p:cNvSpPr txBox="1"/>
              <p:nvPr/>
            </p:nvSpPr>
            <p:spPr>
              <a:xfrm>
                <a:off x="-45389" y="2518147"/>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４章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検証</a:t>
                </a:r>
              </a:p>
            </p:txBody>
          </p:sp>
          <p:sp>
            <p:nvSpPr>
              <p:cNvPr id="22" name="テキスト ボックス 21">
                <a:extLst>
                  <a:ext uri="{FF2B5EF4-FFF2-40B4-BE49-F238E27FC236}">
                    <a16:creationId xmlns:a16="http://schemas.microsoft.com/office/drawing/2014/main" id="{19A4C74D-87BF-48B5-BBE2-9F5D57048C9A}"/>
                  </a:ext>
                </a:extLst>
              </p:cNvPr>
              <p:cNvSpPr txBox="1"/>
              <p:nvPr/>
            </p:nvSpPr>
            <p:spPr>
              <a:xfrm>
                <a:off x="-71832" y="3243441"/>
                <a:ext cx="98484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５章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考察</a:t>
                </a:r>
              </a:p>
            </p:txBody>
          </p:sp>
          <p:sp>
            <p:nvSpPr>
              <p:cNvPr id="23" name="テキスト ボックス 22">
                <a:extLst>
                  <a:ext uri="{FF2B5EF4-FFF2-40B4-BE49-F238E27FC236}">
                    <a16:creationId xmlns:a16="http://schemas.microsoft.com/office/drawing/2014/main" id="{7887B301-04E3-4F89-8941-DB5CF653076C}"/>
                  </a:ext>
                </a:extLst>
              </p:cNvPr>
              <p:cNvSpPr txBox="1"/>
              <p:nvPr/>
            </p:nvSpPr>
            <p:spPr>
              <a:xfrm>
                <a:off x="-45389" y="3993706"/>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６章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課題</a:t>
                </a:r>
              </a:p>
            </p:txBody>
          </p:sp>
          <p:sp>
            <p:nvSpPr>
              <p:cNvPr id="24" name="テキスト ボックス 23">
                <a:extLst>
                  <a:ext uri="{FF2B5EF4-FFF2-40B4-BE49-F238E27FC236}">
                    <a16:creationId xmlns:a16="http://schemas.microsoft.com/office/drawing/2014/main" id="{BE2C635B-CE5D-4E4F-AC4C-659669893C82}"/>
                  </a:ext>
                </a:extLst>
              </p:cNvPr>
              <p:cNvSpPr txBox="1"/>
              <p:nvPr/>
            </p:nvSpPr>
            <p:spPr>
              <a:xfrm>
                <a:off x="-45389" y="4752627"/>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７章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展望</a:t>
                </a:r>
              </a:p>
            </p:txBody>
          </p:sp>
        </p:grpSp>
        <p:sp>
          <p:nvSpPr>
            <p:cNvPr id="9" name="1 つの角を切り取った四角形 29">
              <a:extLst>
                <a:ext uri="{FF2B5EF4-FFF2-40B4-BE49-F238E27FC236}">
                  <a16:creationId xmlns:a16="http://schemas.microsoft.com/office/drawing/2014/main" id="{E1ABB264-9508-476C-BCE9-2E01E66F8154}"/>
                </a:ext>
              </a:extLst>
            </p:cNvPr>
            <p:cNvSpPr/>
            <p:nvPr/>
          </p:nvSpPr>
          <p:spPr>
            <a:xfrm>
              <a:off x="0" y="5428708"/>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10" name="テキスト ボックス 9">
              <a:extLst>
                <a:ext uri="{FF2B5EF4-FFF2-40B4-BE49-F238E27FC236}">
                  <a16:creationId xmlns:a16="http://schemas.microsoft.com/office/drawing/2014/main" id="{4F19B74A-DF94-46FA-895F-D0EFB0450A83}"/>
                </a:ext>
              </a:extLst>
            </p:cNvPr>
            <p:cNvSpPr txBox="1"/>
            <p:nvPr/>
          </p:nvSpPr>
          <p:spPr>
            <a:xfrm>
              <a:off x="-45389" y="5510961"/>
              <a:ext cx="984840" cy="553998"/>
            </a:xfrm>
            <a:prstGeom prst="rect">
              <a:avLst/>
            </a:prstGeom>
            <a:noFill/>
          </p:spPr>
          <p:txBody>
            <a:bodyPr wrap="square" rtlCol="0">
              <a:spAutoFit/>
            </a:bodyPr>
            <a:lstStyle/>
            <a:p>
              <a:r>
                <a:rPr kumimoji="1" lang="en-US" altLang="ja-JP" sz="1500" dirty="0">
                  <a:solidFill>
                    <a:schemeClr val="bg1"/>
                  </a:solidFill>
                  <a:latin typeface="Meiryo UI" panose="020B0604030504040204" pitchFamily="34" charset="-128"/>
                  <a:ea typeface="Meiryo UI" panose="020B0604030504040204" pitchFamily="34" charset="-128"/>
                </a:rPr>
                <a:t>8</a:t>
              </a:r>
              <a:r>
                <a:rPr kumimoji="1" lang="ja-JP" altLang="en-US" sz="1500" dirty="0">
                  <a:solidFill>
                    <a:schemeClr val="bg1"/>
                  </a:solidFill>
                  <a:latin typeface="Meiryo UI" panose="020B0604030504040204" pitchFamily="34" charset="-128"/>
                  <a:ea typeface="Meiryo UI" panose="020B0604030504040204" pitchFamily="34" charset="-128"/>
                </a:rPr>
                <a:t>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総括</a:t>
              </a:r>
            </a:p>
          </p:txBody>
        </p:sp>
      </p:grpSp>
      <p:sp>
        <p:nvSpPr>
          <p:cNvPr id="26" name="正方形/長方形 25">
            <a:extLst>
              <a:ext uri="{FF2B5EF4-FFF2-40B4-BE49-F238E27FC236}">
                <a16:creationId xmlns:a16="http://schemas.microsoft.com/office/drawing/2014/main" id="{B73203AD-7272-4D89-8A40-B5C7E53251C9}"/>
              </a:ext>
            </a:extLst>
          </p:cNvPr>
          <p:cNvSpPr/>
          <p:nvPr/>
        </p:nvSpPr>
        <p:spPr>
          <a:xfrm>
            <a:off x="1011259" y="2807881"/>
            <a:ext cx="7967207" cy="11138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kumimoji="1" lang="en-US" altLang="ja-JP" sz="3000" dirty="0">
              <a:solidFill>
                <a:schemeClr val="tx1"/>
              </a:solidFill>
              <a:latin typeface="Meiryo UI" panose="020B0604030504040204" pitchFamily="34" charset="-128"/>
              <a:ea typeface="Meiryo UI" panose="020B0604030504040204" pitchFamily="34" charset="-128"/>
            </a:endParaRPr>
          </a:p>
        </p:txBody>
      </p:sp>
      <p:sp>
        <p:nvSpPr>
          <p:cNvPr id="27" name="正方形/長方形 26">
            <a:extLst>
              <a:ext uri="{FF2B5EF4-FFF2-40B4-BE49-F238E27FC236}">
                <a16:creationId xmlns:a16="http://schemas.microsoft.com/office/drawing/2014/main" id="{D70F70F0-8C16-4B33-A61F-2733BB857508}"/>
              </a:ext>
            </a:extLst>
          </p:cNvPr>
          <p:cNvSpPr/>
          <p:nvPr/>
        </p:nvSpPr>
        <p:spPr>
          <a:xfrm>
            <a:off x="1662344" y="1088173"/>
            <a:ext cx="2325491" cy="6633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ja-JP" altLang="en-US" sz="3000">
                <a:solidFill>
                  <a:schemeClr val="tx1"/>
                </a:solidFill>
                <a:latin typeface="Meiryo UI" panose="020B0604030504040204" pitchFamily="34" charset="-128"/>
                <a:ea typeface="Meiryo UI" panose="020B0604030504040204" pitchFamily="34" charset="-128"/>
              </a:rPr>
              <a:t>オンプレ</a:t>
            </a:r>
            <a:endParaRPr kumimoji="1" lang="en-US" altLang="ja-JP" sz="3000" dirty="0">
              <a:solidFill>
                <a:schemeClr val="tx1"/>
              </a:solidFill>
              <a:latin typeface="Meiryo UI" panose="020B0604030504040204" pitchFamily="34" charset="-128"/>
              <a:ea typeface="Meiryo UI" panose="020B0604030504040204" pitchFamily="34" charset="-128"/>
            </a:endParaRPr>
          </a:p>
        </p:txBody>
      </p:sp>
      <p:grpSp>
        <p:nvGrpSpPr>
          <p:cNvPr id="28" name="グループ化 27">
            <a:extLst>
              <a:ext uri="{FF2B5EF4-FFF2-40B4-BE49-F238E27FC236}">
                <a16:creationId xmlns:a16="http://schemas.microsoft.com/office/drawing/2014/main" id="{646BDC7F-B68C-40F5-AAE7-99707B81D716}"/>
              </a:ext>
            </a:extLst>
          </p:cNvPr>
          <p:cNvGrpSpPr/>
          <p:nvPr/>
        </p:nvGrpSpPr>
        <p:grpSpPr>
          <a:xfrm>
            <a:off x="1374242" y="1642539"/>
            <a:ext cx="2901696" cy="3582825"/>
            <a:chOff x="1475232" y="3155517"/>
            <a:chExt cx="2901696" cy="3582825"/>
          </a:xfrm>
        </p:grpSpPr>
        <p:sp>
          <p:nvSpPr>
            <p:cNvPr id="29" name="フローチャート: 代替処理 28">
              <a:extLst>
                <a:ext uri="{FF2B5EF4-FFF2-40B4-BE49-F238E27FC236}">
                  <a16:creationId xmlns:a16="http://schemas.microsoft.com/office/drawing/2014/main" id="{70859764-CDAB-4075-A4EC-7B963584E21F}"/>
                </a:ext>
              </a:extLst>
            </p:cNvPr>
            <p:cNvSpPr/>
            <p:nvPr/>
          </p:nvSpPr>
          <p:spPr>
            <a:xfrm>
              <a:off x="1475232" y="3155517"/>
              <a:ext cx="2901696" cy="366510"/>
            </a:xfrm>
            <a:prstGeom prst="flowChartAlternateProcess">
              <a:avLst/>
            </a:prstGeom>
            <a:solidFill>
              <a:srgbClr val="0D63CE"/>
            </a:solidFill>
            <a:ln>
              <a:solidFill>
                <a:srgbClr val="0039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500"/>
                <a:t>アプリケーションコード</a:t>
              </a:r>
            </a:p>
          </p:txBody>
        </p:sp>
        <p:sp>
          <p:nvSpPr>
            <p:cNvPr id="30" name="フローチャート: 代替処理 29">
              <a:extLst>
                <a:ext uri="{FF2B5EF4-FFF2-40B4-BE49-F238E27FC236}">
                  <a16:creationId xmlns:a16="http://schemas.microsoft.com/office/drawing/2014/main" id="{23FDC4DD-F36E-4469-9BB2-227B8643C0DB}"/>
                </a:ext>
              </a:extLst>
            </p:cNvPr>
            <p:cNvSpPr/>
            <p:nvPr/>
          </p:nvSpPr>
          <p:spPr>
            <a:xfrm>
              <a:off x="1475232" y="3557961"/>
              <a:ext cx="2901696" cy="366510"/>
            </a:xfrm>
            <a:prstGeom prst="flowChartAlternateProcess">
              <a:avLst/>
            </a:prstGeom>
            <a:solidFill>
              <a:srgbClr val="0D63CE"/>
            </a:solidFill>
            <a:ln>
              <a:solidFill>
                <a:srgbClr val="0039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500"/>
                <a:t>アプリケーションデータ</a:t>
              </a:r>
            </a:p>
          </p:txBody>
        </p:sp>
        <p:sp>
          <p:nvSpPr>
            <p:cNvPr id="31" name="フローチャート: 代替処理 30">
              <a:extLst>
                <a:ext uri="{FF2B5EF4-FFF2-40B4-BE49-F238E27FC236}">
                  <a16:creationId xmlns:a16="http://schemas.microsoft.com/office/drawing/2014/main" id="{6C2D21C1-996A-4D4D-B943-4E371CBD07D7}"/>
                </a:ext>
              </a:extLst>
            </p:cNvPr>
            <p:cNvSpPr/>
            <p:nvPr/>
          </p:nvSpPr>
          <p:spPr>
            <a:xfrm>
              <a:off x="1475232" y="4364340"/>
              <a:ext cx="2901696" cy="366510"/>
            </a:xfrm>
            <a:prstGeom prst="flowChartAlternateProcess">
              <a:avLst/>
            </a:prstGeom>
            <a:solidFill>
              <a:srgbClr val="0D63CE"/>
            </a:solidFill>
            <a:ln>
              <a:solidFill>
                <a:srgbClr val="0039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500"/>
                <a:t>ミドルウェア</a:t>
              </a:r>
            </a:p>
          </p:txBody>
        </p:sp>
        <p:sp>
          <p:nvSpPr>
            <p:cNvPr id="32" name="フローチャート: 代替処理 31">
              <a:extLst>
                <a:ext uri="{FF2B5EF4-FFF2-40B4-BE49-F238E27FC236}">
                  <a16:creationId xmlns:a16="http://schemas.microsoft.com/office/drawing/2014/main" id="{46D7ADC5-85A0-4775-BBEB-6F9E9A911EA4}"/>
                </a:ext>
              </a:extLst>
            </p:cNvPr>
            <p:cNvSpPr/>
            <p:nvPr/>
          </p:nvSpPr>
          <p:spPr>
            <a:xfrm>
              <a:off x="1475232" y="4762294"/>
              <a:ext cx="2901696" cy="366510"/>
            </a:xfrm>
            <a:prstGeom prst="flowChartAlternateProcess">
              <a:avLst/>
            </a:prstGeom>
            <a:solidFill>
              <a:srgbClr val="0D63CE"/>
            </a:solidFill>
            <a:ln>
              <a:solidFill>
                <a:srgbClr val="0039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500" dirty="0"/>
                <a:t>OS</a:t>
              </a:r>
              <a:endParaRPr kumimoji="1" lang="ja-JP" altLang="en-US" sz="1500"/>
            </a:p>
          </p:txBody>
        </p:sp>
        <p:sp>
          <p:nvSpPr>
            <p:cNvPr id="33" name="フローチャート: 代替処理 32">
              <a:extLst>
                <a:ext uri="{FF2B5EF4-FFF2-40B4-BE49-F238E27FC236}">
                  <a16:creationId xmlns:a16="http://schemas.microsoft.com/office/drawing/2014/main" id="{DF591B20-200C-4C32-AF81-94325821FCB5}"/>
                </a:ext>
              </a:extLst>
            </p:cNvPr>
            <p:cNvSpPr/>
            <p:nvPr/>
          </p:nvSpPr>
          <p:spPr>
            <a:xfrm>
              <a:off x="1475232" y="5173481"/>
              <a:ext cx="2901696" cy="366510"/>
            </a:xfrm>
            <a:prstGeom prst="flowChartAlternateProcess">
              <a:avLst/>
            </a:prstGeom>
            <a:solidFill>
              <a:srgbClr val="0D63CE"/>
            </a:solidFill>
            <a:ln>
              <a:solidFill>
                <a:srgbClr val="0039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500"/>
                <a:t>仮想化</a:t>
              </a:r>
            </a:p>
          </p:txBody>
        </p:sp>
        <p:sp>
          <p:nvSpPr>
            <p:cNvPr id="34" name="フローチャート: 代替処理 33">
              <a:extLst>
                <a:ext uri="{FF2B5EF4-FFF2-40B4-BE49-F238E27FC236}">
                  <a16:creationId xmlns:a16="http://schemas.microsoft.com/office/drawing/2014/main" id="{C26B7C7F-A1E6-4229-81FD-C6BEED9E3D7C}"/>
                </a:ext>
              </a:extLst>
            </p:cNvPr>
            <p:cNvSpPr/>
            <p:nvPr/>
          </p:nvSpPr>
          <p:spPr>
            <a:xfrm>
              <a:off x="1475232" y="5566944"/>
              <a:ext cx="2901696" cy="366510"/>
            </a:xfrm>
            <a:prstGeom prst="flowChartAlternateProcess">
              <a:avLst/>
            </a:prstGeom>
            <a:solidFill>
              <a:srgbClr val="0D63CE"/>
            </a:solidFill>
            <a:ln>
              <a:solidFill>
                <a:srgbClr val="0039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500"/>
                <a:t>サーバ</a:t>
              </a:r>
            </a:p>
          </p:txBody>
        </p:sp>
        <p:sp>
          <p:nvSpPr>
            <p:cNvPr id="36" name="フローチャート: 代替処理 35">
              <a:extLst>
                <a:ext uri="{FF2B5EF4-FFF2-40B4-BE49-F238E27FC236}">
                  <a16:creationId xmlns:a16="http://schemas.microsoft.com/office/drawing/2014/main" id="{E5862728-ABE7-4E97-B208-A9F5A968C0F1}"/>
                </a:ext>
              </a:extLst>
            </p:cNvPr>
            <p:cNvSpPr/>
            <p:nvPr/>
          </p:nvSpPr>
          <p:spPr>
            <a:xfrm>
              <a:off x="1475232" y="5969388"/>
              <a:ext cx="2901696" cy="366510"/>
            </a:xfrm>
            <a:prstGeom prst="flowChartAlternateProcess">
              <a:avLst/>
            </a:prstGeom>
            <a:solidFill>
              <a:srgbClr val="0D63CE"/>
            </a:solidFill>
            <a:ln>
              <a:solidFill>
                <a:srgbClr val="0039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500"/>
                <a:t>ストレージ</a:t>
              </a:r>
            </a:p>
          </p:txBody>
        </p:sp>
        <p:sp>
          <p:nvSpPr>
            <p:cNvPr id="37" name="フローチャート: 代替処理 36">
              <a:extLst>
                <a:ext uri="{FF2B5EF4-FFF2-40B4-BE49-F238E27FC236}">
                  <a16:creationId xmlns:a16="http://schemas.microsoft.com/office/drawing/2014/main" id="{93B4C28F-D265-4961-AFCA-C1173FC44930}"/>
                </a:ext>
              </a:extLst>
            </p:cNvPr>
            <p:cNvSpPr/>
            <p:nvPr/>
          </p:nvSpPr>
          <p:spPr>
            <a:xfrm>
              <a:off x="1475232" y="6371832"/>
              <a:ext cx="2901696" cy="366510"/>
            </a:xfrm>
            <a:prstGeom prst="flowChartAlternateProcess">
              <a:avLst/>
            </a:prstGeom>
            <a:solidFill>
              <a:srgbClr val="0D63CE"/>
            </a:solidFill>
            <a:ln>
              <a:solidFill>
                <a:srgbClr val="0039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500"/>
                <a:t>ネットワーク</a:t>
              </a:r>
            </a:p>
          </p:txBody>
        </p:sp>
        <p:sp>
          <p:nvSpPr>
            <p:cNvPr id="38" name="フローチャート: 代替処理 37">
              <a:extLst>
                <a:ext uri="{FF2B5EF4-FFF2-40B4-BE49-F238E27FC236}">
                  <a16:creationId xmlns:a16="http://schemas.microsoft.com/office/drawing/2014/main" id="{58F0CAE5-101D-4851-8EC8-7EF1C6070531}"/>
                </a:ext>
              </a:extLst>
            </p:cNvPr>
            <p:cNvSpPr/>
            <p:nvPr/>
          </p:nvSpPr>
          <p:spPr>
            <a:xfrm>
              <a:off x="1475232" y="3966387"/>
              <a:ext cx="2901696" cy="366510"/>
            </a:xfrm>
            <a:prstGeom prst="flowChartAlternateProcess">
              <a:avLst/>
            </a:prstGeom>
            <a:solidFill>
              <a:srgbClr val="0D63CE"/>
            </a:solidFill>
            <a:ln>
              <a:solidFill>
                <a:srgbClr val="0039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500"/>
                <a:t>ランタイム</a:t>
              </a:r>
            </a:p>
          </p:txBody>
        </p:sp>
      </p:grpSp>
      <p:cxnSp>
        <p:nvCxnSpPr>
          <p:cNvPr id="39" name="直線コネクタ 38">
            <a:extLst>
              <a:ext uri="{FF2B5EF4-FFF2-40B4-BE49-F238E27FC236}">
                <a16:creationId xmlns:a16="http://schemas.microsoft.com/office/drawing/2014/main" id="{0D4E6250-7A24-4E89-B481-C05AD966FD03}"/>
              </a:ext>
            </a:extLst>
          </p:cNvPr>
          <p:cNvCxnSpPr/>
          <p:nvPr/>
        </p:nvCxnSpPr>
        <p:spPr>
          <a:xfrm>
            <a:off x="1191362" y="1567009"/>
            <a:ext cx="7412736" cy="0"/>
          </a:xfrm>
          <a:prstGeom prst="line">
            <a:avLst/>
          </a:prstGeom>
          <a:ln w="19050"/>
        </p:spPr>
        <p:style>
          <a:lnRef idx="1">
            <a:schemeClr val="dk1"/>
          </a:lnRef>
          <a:fillRef idx="0">
            <a:schemeClr val="dk1"/>
          </a:fillRef>
          <a:effectRef idx="0">
            <a:schemeClr val="dk1"/>
          </a:effectRef>
          <a:fontRef idx="minor">
            <a:schemeClr val="tx1"/>
          </a:fontRef>
        </p:style>
      </p:cxnSp>
      <p:grpSp>
        <p:nvGrpSpPr>
          <p:cNvPr id="40" name="グループ化 39">
            <a:extLst>
              <a:ext uri="{FF2B5EF4-FFF2-40B4-BE49-F238E27FC236}">
                <a16:creationId xmlns:a16="http://schemas.microsoft.com/office/drawing/2014/main" id="{A113EFBD-14C7-4787-9371-1646A3B00E39}"/>
              </a:ext>
            </a:extLst>
          </p:cNvPr>
          <p:cNvGrpSpPr/>
          <p:nvPr/>
        </p:nvGrpSpPr>
        <p:grpSpPr>
          <a:xfrm>
            <a:off x="5328835" y="1664011"/>
            <a:ext cx="2901696" cy="3582825"/>
            <a:chOff x="1475232" y="3155517"/>
            <a:chExt cx="2901696" cy="3582825"/>
          </a:xfrm>
        </p:grpSpPr>
        <p:sp>
          <p:nvSpPr>
            <p:cNvPr id="41" name="フローチャート: 代替処理 40">
              <a:extLst>
                <a:ext uri="{FF2B5EF4-FFF2-40B4-BE49-F238E27FC236}">
                  <a16:creationId xmlns:a16="http://schemas.microsoft.com/office/drawing/2014/main" id="{7E728FD5-D621-448D-B7AC-275C95D515FA}"/>
                </a:ext>
              </a:extLst>
            </p:cNvPr>
            <p:cNvSpPr/>
            <p:nvPr/>
          </p:nvSpPr>
          <p:spPr>
            <a:xfrm>
              <a:off x="1475232" y="3155517"/>
              <a:ext cx="2901696" cy="366510"/>
            </a:xfrm>
            <a:prstGeom prst="flowChartAlternateProcess">
              <a:avLst/>
            </a:prstGeom>
            <a:solidFill>
              <a:srgbClr val="0D63CE"/>
            </a:solidFill>
            <a:ln>
              <a:solidFill>
                <a:srgbClr val="0039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500"/>
                <a:t>アプリケーションコード</a:t>
              </a:r>
            </a:p>
          </p:txBody>
        </p:sp>
        <p:sp>
          <p:nvSpPr>
            <p:cNvPr id="42" name="フローチャート: 代替処理 41">
              <a:extLst>
                <a:ext uri="{FF2B5EF4-FFF2-40B4-BE49-F238E27FC236}">
                  <a16:creationId xmlns:a16="http://schemas.microsoft.com/office/drawing/2014/main" id="{9456C7F6-01A5-4211-9AD3-CFDBE32C3E70}"/>
                </a:ext>
              </a:extLst>
            </p:cNvPr>
            <p:cNvSpPr/>
            <p:nvPr/>
          </p:nvSpPr>
          <p:spPr>
            <a:xfrm>
              <a:off x="1475232" y="3557961"/>
              <a:ext cx="2901696" cy="366510"/>
            </a:xfrm>
            <a:prstGeom prst="flowChartAlternateProcess">
              <a:avLst/>
            </a:prstGeom>
            <a:solidFill>
              <a:srgbClr val="0D63CE"/>
            </a:solidFill>
            <a:ln>
              <a:solidFill>
                <a:srgbClr val="0039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500"/>
                <a:t>アプリケーションデータ</a:t>
              </a:r>
            </a:p>
          </p:txBody>
        </p:sp>
        <p:sp>
          <p:nvSpPr>
            <p:cNvPr id="43" name="フローチャート: 代替処理 42">
              <a:extLst>
                <a:ext uri="{FF2B5EF4-FFF2-40B4-BE49-F238E27FC236}">
                  <a16:creationId xmlns:a16="http://schemas.microsoft.com/office/drawing/2014/main" id="{EA22A09D-B068-49FF-870A-C4E640E17FE8}"/>
                </a:ext>
              </a:extLst>
            </p:cNvPr>
            <p:cNvSpPr/>
            <p:nvPr/>
          </p:nvSpPr>
          <p:spPr>
            <a:xfrm>
              <a:off x="1475232" y="4364340"/>
              <a:ext cx="2901696" cy="366510"/>
            </a:xfrm>
            <a:prstGeom prst="flowChartAlternateProcess">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500"/>
                <a:t>ミドルウェア</a:t>
              </a:r>
            </a:p>
          </p:txBody>
        </p:sp>
        <p:sp>
          <p:nvSpPr>
            <p:cNvPr id="44" name="フローチャート: 代替処理 43">
              <a:extLst>
                <a:ext uri="{FF2B5EF4-FFF2-40B4-BE49-F238E27FC236}">
                  <a16:creationId xmlns:a16="http://schemas.microsoft.com/office/drawing/2014/main" id="{81A3B11E-DE42-4DE8-936A-6E69A3FA20F9}"/>
                </a:ext>
              </a:extLst>
            </p:cNvPr>
            <p:cNvSpPr/>
            <p:nvPr/>
          </p:nvSpPr>
          <p:spPr>
            <a:xfrm>
              <a:off x="1475232" y="4775528"/>
              <a:ext cx="2901696" cy="366510"/>
            </a:xfrm>
            <a:prstGeom prst="flowChartAlternateProcess">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500" dirty="0"/>
                <a:t>OS</a:t>
              </a:r>
              <a:endParaRPr kumimoji="1" lang="ja-JP" altLang="en-US" sz="1500"/>
            </a:p>
          </p:txBody>
        </p:sp>
        <p:sp>
          <p:nvSpPr>
            <p:cNvPr id="45" name="フローチャート: 代替処理 44">
              <a:extLst>
                <a:ext uri="{FF2B5EF4-FFF2-40B4-BE49-F238E27FC236}">
                  <a16:creationId xmlns:a16="http://schemas.microsoft.com/office/drawing/2014/main" id="{2B8E0905-BE91-4272-A5CD-6105124D7442}"/>
                </a:ext>
              </a:extLst>
            </p:cNvPr>
            <p:cNvSpPr/>
            <p:nvPr/>
          </p:nvSpPr>
          <p:spPr>
            <a:xfrm>
              <a:off x="1475232" y="5173481"/>
              <a:ext cx="2901696" cy="366510"/>
            </a:xfrm>
            <a:prstGeom prst="flowChartAlternateProcess">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500"/>
                <a:t>仮想化</a:t>
              </a:r>
            </a:p>
          </p:txBody>
        </p:sp>
        <p:sp>
          <p:nvSpPr>
            <p:cNvPr id="46" name="フローチャート: 代替処理 45">
              <a:extLst>
                <a:ext uri="{FF2B5EF4-FFF2-40B4-BE49-F238E27FC236}">
                  <a16:creationId xmlns:a16="http://schemas.microsoft.com/office/drawing/2014/main" id="{916563F9-0F7C-41F8-82CF-4112EB1FE4A3}"/>
                </a:ext>
              </a:extLst>
            </p:cNvPr>
            <p:cNvSpPr/>
            <p:nvPr/>
          </p:nvSpPr>
          <p:spPr>
            <a:xfrm>
              <a:off x="1475232" y="5566944"/>
              <a:ext cx="2901696" cy="366510"/>
            </a:xfrm>
            <a:prstGeom prst="flowChartAlternateProcess">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500"/>
                <a:t>サーバ</a:t>
              </a:r>
            </a:p>
          </p:txBody>
        </p:sp>
        <p:sp>
          <p:nvSpPr>
            <p:cNvPr id="47" name="フローチャート: 代替処理 46">
              <a:extLst>
                <a:ext uri="{FF2B5EF4-FFF2-40B4-BE49-F238E27FC236}">
                  <a16:creationId xmlns:a16="http://schemas.microsoft.com/office/drawing/2014/main" id="{DCFC46C8-BB37-4E33-B5E4-B3B24BE679F7}"/>
                </a:ext>
              </a:extLst>
            </p:cNvPr>
            <p:cNvSpPr/>
            <p:nvPr/>
          </p:nvSpPr>
          <p:spPr>
            <a:xfrm>
              <a:off x="1475232" y="5969388"/>
              <a:ext cx="2901696" cy="366510"/>
            </a:xfrm>
            <a:prstGeom prst="flowChartAlternateProcess">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500"/>
                <a:t>ストレージ</a:t>
              </a:r>
            </a:p>
          </p:txBody>
        </p:sp>
        <p:sp>
          <p:nvSpPr>
            <p:cNvPr id="48" name="フローチャート: 代替処理 47">
              <a:extLst>
                <a:ext uri="{FF2B5EF4-FFF2-40B4-BE49-F238E27FC236}">
                  <a16:creationId xmlns:a16="http://schemas.microsoft.com/office/drawing/2014/main" id="{EE42B204-ECBE-4B1F-87F0-451DEAF6783A}"/>
                </a:ext>
              </a:extLst>
            </p:cNvPr>
            <p:cNvSpPr/>
            <p:nvPr/>
          </p:nvSpPr>
          <p:spPr>
            <a:xfrm>
              <a:off x="1475232" y="6371832"/>
              <a:ext cx="2901696" cy="366510"/>
            </a:xfrm>
            <a:prstGeom prst="flowChartAlternateProcess">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500"/>
                <a:t>ネットワーク</a:t>
              </a:r>
            </a:p>
          </p:txBody>
        </p:sp>
        <p:sp>
          <p:nvSpPr>
            <p:cNvPr id="49" name="フローチャート: 代替処理 48">
              <a:extLst>
                <a:ext uri="{FF2B5EF4-FFF2-40B4-BE49-F238E27FC236}">
                  <a16:creationId xmlns:a16="http://schemas.microsoft.com/office/drawing/2014/main" id="{F123C272-CD3F-48E6-9EC4-022BB6EE07EF}"/>
                </a:ext>
              </a:extLst>
            </p:cNvPr>
            <p:cNvSpPr/>
            <p:nvPr/>
          </p:nvSpPr>
          <p:spPr>
            <a:xfrm>
              <a:off x="1475232" y="3966387"/>
              <a:ext cx="2901696" cy="366510"/>
            </a:xfrm>
            <a:prstGeom prst="flowChartAlternateProcess">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500"/>
                <a:t>ランタイム</a:t>
              </a:r>
            </a:p>
          </p:txBody>
        </p:sp>
      </p:grpSp>
      <p:sp>
        <p:nvSpPr>
          <p:cNvPr id="50" name="正方形/長方形 49">
            <a:extLst>
              <a:ext uri="{FF2B5EF4-FFF2-40B4-BE49-F238E27FC236}">
                <a16:creationId xmlns:a16="http://schemas.microsoft.com/office/drawing/2014/main" id="{E9F4FD52-0357-4852-8731-E39915D1EA83}"/>
              </a:ext>
            </a:extLst>
          </p:cNvPr>
          <p:cNvSpPr/>
          <p:nvPr/>
        </p:nvSpPr>
        <p:spPr>
          <a:xfrm>
            <a:off x="5616937" y="1098909"/>
            <a:ext cx="2325491" cy="6633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ja-JP" altLang="en-US" sz="3000">
                <a:solidFill>
                  <a:schemeClr val="tx1"/>
                </a:solidFill>
                <a:latin typeface="Meiryo UI" panose="020B0604030504040204" pitchFamily="34" charset="-128"/>
                <a:ea typeface="Meiryo UI" panose="020B0604030504040204" pitchFamily="34" charset="-128"/>
              </a:rPr>
              <a:t>サーバレス</a:t>
            </a:r>
            <a:endParaRPr kumimoji="1" lang="en-US" altLang="ja-JP" sz="3000" dirty="0">
              <a:solidFill>
                <a:schemeClr val="tx1"/>
              </a:solidFill>
              <a:latin typeface="Meiryo UI" panose="020B0604030504040204" pitchFamily="34" charset="-128"/>
              <a:ea typeface="Meiryo UI" panose="020B0604030504040204" pitchFamily="34" charset="-128"/>
            </a:endParaRPr>
          </a:p>
        </p:txBody>
      </p:sp>
      <p:sp>
        <p:nvSpPr>
          <p:cNvPr id="51" name="正方形/長方形 50">
            <a:extLst>
              <a:ext uri="{FF2B5EF4-FFF2-40B4-BE49-F238E27FC236}">
                <a16:creationId xmlns:a16="http://schemas.microsoft.com/office/drawing/2014/main" id="{2FF7F369-990D-4397-99B4-7AB30B40B5E5}"/>
              </a:ext>
            </a:extLst>
          </p:cNvPr>
          <p:cNvSpPr/>
          <p:nvPr/>
        </p:nvSpPr>
        <p:spPr>
          <a:xfrm>
            <a:off x="5141570" y="2453409"/>
            <a:ext cx="3300578" cy="2836749"/>
          </a:xfrm>
          <a:prstGeom prst="rect">
            <a:avLst/>
          </a:prstGeom>
          <a:solidFill>
            <a:srgbClr val="FFFF00">
              <a:alpha val="31000"/>
            </a:srgbClr>
          </a:solid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3000" b="1">
                <a:solidFill>
                  <a:srgbClr val="FF0000"/>
                </a:solidFill>
              </a:rPr>
              <a:t>クラウド事業者の</a:t>
            </a:r>
            <a:endParaRPr kumimoji="1" lang="en-US" altLang="ja-JP" sz="3000" b="1" dirty="0">
              <a:solidFill>
                <a:srgbClr val="FF0000"/>
              </a:solidFill>
            </a:endParaRPr>
          </a:p>
          <a:p>
            <a:pPr algn="ctr"/>
            <a:r>
              <a:rPr kumimoji="1" lang="ja-JP" altLang="en-US" sz="3000" b="1">
                <a:solidFill>
                  <a:srgbClr val="FF0000"/>
                </a:solidFill>
              </a:rPr>
              <a:t>責任範囲</a:t>
            </a:r>
          </a:p>
        </p:txBody>
      </p:sp>
    </p:spTree>
    <p:extLst>
      <p:ext uri="{BB962C8B-B14F-4D97-AF65-F5344CB8AC3E}">
        <p14:creationId xmlns:p14="http://schemas.microsoft.com/office/powerpoint/2010/main" val="10000629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12B178B4-CDED-454C-BED2-2E2B10ADA703}"/>
              </a:ext>
            </a:extLst>
          </p:cNvPr>
          <p:cNvSpPr>
            <a:spLocks noGrp="1"/>
          </p:cNvSpPr>
          <p:nvPr>
            <p:ph type="ctrTitle"/>
          </p:nvPr>
        </p:nvSpPr>
        <p:spPr>
          <a:xfrm>
            <a:off x="1003321" y="235457"/>
            <a:ext cx="7600777" cy="610282"/>
          </a:xfrm>
        </p:spPr>
        <p:txBody>
          <a:bodyPr rtlCol="0" anchor="t" anchorCtr="0"/>
          <a:lstStyle/>
          <a:p>
            <a:r>
              <a:rPr lang="ja-JP" altLang="en-US" sz="2000" u="sng" dirty="0"/>
              <a:t>４．検証</a:t>
            </a:r>
            <a:br>
              <a:rPr lang="en-US" altLang="ja-JP" sz="2000" u="sng" dirty="0"/>
            </a:br>
            <a:r>
              <a:rPr lang="ja-JP" altLang="en-US" sz="2000" dirty="0"/>
              <a:t>　　仮説</a:t>
            </a:r>
            <a:br>
              <a:rPr lang="en-US" altLang="ja-JP" sz="2000" u="sng" dirty="0"/>
            </a:br>
            <a:r>
              <a:rPr lang="ja-JP" altLang="en-US" sz="2000" dirty="0"/>
              <a:t>　</a:t>
            </a:r>
          </a:p>
        </p:txBody>
      </p:sp>
      <p:sp>
        <p:nvSpPr>
          <p:cNvPr id="6" name="テキスト プレースホルダー 6">
            <a:extLst>
              <a:ext uri="{FF2B5EF4-FFF2-40B4-BE49-F238E27FC236}">
                <a16:creationId xmlns:a16="http://schemas.microsoft.com/office/drawing/2014/main" id="{92D63A13-3268-AA42-BF64-49DBBA19A0B5}"/>
              </a:ext>
            </a:extLst>
          </p:cNvPr>
          <p:cNvSpPr txBox="1">
            <a:spLocks/>
          </p:cNvSpPr>
          <p:nvPr/>
        </p:nvSpPr>
        <p:spPr>
          <a:xfrm>
            <a:off x="1220490" y="3763108"/>
            <a:ext cx="7600778" cy="1199607"/>
          </a:xfrm>
          <a:prstGeom prst="rect">
            <a:avLst/>
          </a:prstGeom>
        </p:spPr>
        <p:txBody>
          <a:bodyPr vert="horz" lIns="0" tIns="45720" rIns="0" bIns="45720" rtlCol="0" anchor="t">
            <a:normAutofit/>
          </a:bodyPr>
          <a:lstStyle>
            <a:lvl1pPr marL="0" indent="0" algn="l" defTabSz="685800" rtl="0" eaLnBrk="1" latinLnBrk="0" hangingPunct="1">
              <a:lnSpc>
                <a:spcPct val="100000"/>
              </a:lnSpc>
              <a:spcBef>
                <a:spcPts val="750"/>
              </a:spcBef>
              <a:buFont typeface="Arial" panose="020B0604020202020204" pitchFamily="34" charset="0"/>
              <a:buNone/>
              <a:defRPr kumimoji="1" sz="1200" kern="1200">
                <a:solidFill>
                  <a:schemeClr val="tx1"/>
                </a:solidFill>
                <a:latin typeface="Meiryo UI" panose="020B0604030504040204" pitchFamily="50" charset="-128"/>
                <a:ea typeface="Meiryo UI" panose="020B0604030504040204" pitchFamily="50" charset="-128"/>
                <a:cs typeface="+mn-cs"/>
              </a:defRPr>
            </a:lvl1pPr>
            <a:lvl2pPr marL="342900" indent="0" algn="l" defTabSz="685800" rtl="0" eaLnBrk="1" latinLnBrk="0" hangingPunct="1">
              <a:lnSpc>
                <a:spcPct val="100000"/>
              </a:lnSpc>
              <a:spcBef>
                <a:spcPts val="375"/>
              </a:spcBef>
              <a:buFont typeface="Arial" panose="020B0604020202020204" pitchFamily="34" charset="0"/>
              <a:buNone/>
              <a:defRPr kumimoji="1" sz="1200" kern="1200">
                <a:solidFill>
                  <a:schemeClr val="tx1"/>
                </a:solidFill>
                <a:latin typeface="Meiryo UI" panose="020B0604030504040204" pitchFamily="50" charset="-128"/>
                <a:ea typeface="Meiryo UI" panose="020B0604030504040204" pitchFamily="50" charset="-128"/>
                <a:cs typeface="+mn-cs"/>
              </a:defRPr>
            </a:lvl2pPr>
            <a:lvl3pPr marL="685800" indent="0" algn="l" defTabSz="685800" rtl="0" eaLnBrk="1" latinLnBrk="0" hangingPunct="1">
              <a:lnSpc>
                <a:spcPct val="100000"/>
              </a:lnSpc>
              <a:spcBef>
                <a:spcPts val="375"/>
              </a:spcBef>
              <a:buFont typeface="Arial" panose="020B0604020202020204" pitchFamily="34" charset="0"/>
              <a:buNone/>
              <a:defRPr kumimoji="1" sz="1200" kern="1200">
                <a:solidFill>
                  <a:schemeClr val="tx1"/>
                </a:solidFill>
                <a:latin typeface="Meiryo UI" panose="020B0604030504040204" pitchFamily="50" charset="-128"/>
                <a:ea typeface="Meiryo UI" panose="020B0604030504040204" pitchFamily="50" charset="-128"/>
                <a:cs typeface="+mn-cs"/>
              </a:defRPr>
            </a:lvl3pPr>
            <a:lvl4pPr marL="1028700" indent="0" algn="l" defTabSz="685800" rtl="0" eaLnBrk="1" latinLnBrk="0" hangingPunct="1">
              <a:lnSpc>
                <a:spcPct val="100000"/>
              </a:lnSpc>
              <a:spcBef>
                <a:spcPts val="375"/>
              </a:spcBef>
              <a:buFont typeface="Arial" panose="020B0604020202020204" pitchFamily="34" charset="0"/>
              <a:buNone/>
              <a:defRPr kumimoji="1" sz="1200" kern="1200">
                <a:solidFill>
                  <a:schemeClr val="tx1"/>
                </a:solidFill>
                <a:latin typeface="Meiryo UI" panose="020B0604030504040204" pitchFamily="50" charset="-128"/>
                <a:ea typeface="Meiryo UI" panose="020B0604030504040204" pitchFamily="50" charset="-128"/>
                <a:cs typeface="+mn-cs"/>
              </a:defRPr>
            </a:lvl4pPr>
            <a:lvl5pPr marL="1371600" indent="0" algn="l" defTabSz="685800" rtl="0" eaLnBrk="1" latinLnBrk="0" hangingPunct="1">
              <a:lnSpc>
                <a:spcPct val="100000"/>
              </a:lnSpc>
              <a:spcBef>
                <a:spcPts val="375"/>
              </a:spcBef>
              <a:buFont typeface="Arial" panose="020B0604020202020204" pitchFamily="34" charset="0"/>
              <a:buNone/>
              <a:defRPr kumimoji="1" sz="1200" kern="1200">
                <a:solidFill>
                  <a:schemeClr val="tx1"/>
                </a:solidFill>
                <a:latin typeface="Meiryo UI" panose="020B0604030504040204" pitchFamily="50" charset="-128"/>
                <a:ea typeface="Meiryo UI" panose="020B0604030504040204" pitchFamily="50"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endParaRPr lang="ja-JP" altLang="en-US" sz="2000"/>
          </a:p>
        </p:txBody>
      </p:sp>
      <p:sp>
        <p:nvSpPr>
          <p:cNvPr id="11" name="テキスト プレースホルダー 6">
            <a:extLst>
              <a:ext uri="{FF2B5EF4-FFF2-40B4-BE49-F238E27FC236}">
                <a16:creationId xmlns:a16="http://schemas.microsoft.com/office/drawing/2014/main" id="{D0038303-31D8-46A4-AF8B-D7813731FF23}"/>
              </a:ext>
            </a:extLst>
          </p:cNvPr>
          <p:cNvSpPr>
            <a:spLocks noGrp="1"/>
          </p:cNvSpPr>
          <p:nvPr>
            <p:ph type="body" sz="quarter" idx="14"/>
          </p:nvPr>
        </p:nvSpPr>
        <p:spPr>
          <a:xfrm>
            <a:off x="1064839" y="1005044"/>
            <a:ext cx="7912080" cy="2249602"/>
          </a:xfrm>
        </p:spPr>
        <p:txBody>
          <a:bodyPr rtlCol="0">
            <a:noAutofit/>
          </a:bodyPr>
          <a:lstStyle/>
          <a:p>
            <a:pPr algn="ctr"/>
            <a:r>
              <a:rPr lang="ja-JP" altLang="en-US" sz="4400" u="sng" dirty="0">
                <a:solidFill>
                  <a:srgbClr val="FF0000"/>
                </a:solidFill>
              </a:rPr>
              <a:t>サーバレス適用により、</a:t>
            </a:r>
            <a:endParaRPr lang="en-US" altLang="ja-JP" sz="4400" u="sng" dirty="0">
              <a:solidFill>
                <a:srgbClr val="FF0000"/>
              </a:solidFill>
            </a:endParaRPr>
          </a:p>
          <a:p>
            <a:pPr algn="ctr"/>
            <a:r>
              <a:rPr lang="ja-JP" altLang="en-US" sz="4400" u="sng" dirty="0">
                <a:solidFill>
                  <a:srgbClr val="FF0000"/>
                </a:solidFill>
              </a:rPr>
              <a:t>ビジネスアジリティが向上する？</a:t>
            </a:r>
            <a:endParaRPr lang="en-US" altLang="ja-JP" sz="4400" dirty="0">
              <a:solidFill>
                <a:srgbClr val="FF0000"/>
              </a:solidFill>
            </a:endParaRPr>
          </a:p>
        </p:txBody>
      </p:sp>
      <p:sp>
        <p:nvSpPr>
          <p:cNvPr id="13" name="テキスト プレースホルダー 6">
            <a:extLst>
              <a:ext uri="{FF2B5EF4-FFF2-40B4-BE49-F238E27FC236}">
                <a16:creationId xmlns:a16="http://schemas.microsoft.com/office/drawing/2014/main" id="{967032BE-1806-4AE5-A270-9261971211D1}"/>
              </a:ext>
            </a:extLst>
          </p:cNvPr>
          <p:cNvSpPr txBox="1">
            <a:spLocks/>
          </p:cNvSpPr>
          <p:nvPr/>
        </p:nvSpPr>
        <p:spPr>
          <a:xfrm>
            <a:off x="1003321" y="3399368"/>
            <a:ext cx="7912080" cy="2249602"/>
          </a:xfrm>
          <a:prstGeom prst="rect">
            <a:avLst/>
          </a:prstGeom>
        </p:spPr>
        <p:txBody>
          <a:bodyPr vert="horz" lIns="0" tIns="45720" rIns="0" bIns="45720" rtlCol="0" anchor="t">
            <a:noAutofit/>
          </a:bodyPr>
          <a:lstStyle>
            <a:lvl1pPr marL="0" indent="0" algn="l" defTabSz="685800" rtl="0" eaLnBrk="1" latinLnBrk="0" hangingPunct="1">
              <a:lnSpc>
                <a:spcPct val="100000"/>
              </a:lnSpc>
              <a:spcBef>
                <a:spcPts val="750"/>
              </a:spcBef>
              <a:buFont typeface="Arial" panose="020B0604020202020204" pitchFamily="34" charset="0"/>
              <a:buNone/>
              <a:defRPr kumimoji="1" sz="1200" kern="1200">
                <a:solidFill>
                  <a:schemeClr val="tx1"/>
                </a:solidFill>
                <a:latin typeface="Meiryo UI" panose="020B0604030504040204" pitchFamily="50" charset="-128"/>
                <a:ea typeface="Meiryo UI" panose="020B0604030504040204" pitchFamily="50" charset="-128"/>
                <a:cs typeface="+mn-cs"/>
              </a:defRPr>
            </a:lvl1pPr>
            <a:lvl2pPr marL="342900" indent="0" algn="l" defTabSz="685800" rtl="0" eaLnBrk="1" latinLnBrk="0" hangingPunct="1">
              <a:lnSpc>
                <a:spcPct val="100000"/>
              </a:lnSpc>
              <a:spcBef>
                <a:spcPts val="375"/>
              </a:spcBef>
              <a:buFont typeface="Arial" panose="020B0604020202020204" pitchFamily="34" charset="0"/>
              <a:buNone/>
              <a:defRPr kumimoji="1" sz="1200" kern="1200">
                <a:solidFill>
                  <a:schemeClr val="tx1"/>
                </a:solidFill>
                <a:latin typeface="Meiryo UI" panose="020B0604030504040204" pitchFamily="50" charset="-128"/>
                <a:ea typeface="Meiryo UI" panose="020B0604030504040204" pitchFamily="50" charset="-128"/>
                <a:cs typeface="+mn-cs"/>
              </a:defRPr>
            </a:lvl2pPr>
            <a:lvl3pPr marL="685800" indent="0" algn="l" defTabSz="685800" rtl="0" eaLnBrk="1" latinLnBrk="0" hangingPunct="1">
              <a:lnSpc>
                <a:spcPct val="100000"/>
              </a:lnSpc>
              <a:spcBef>
                <a:spcPts val="375"/>
              </a:spcBef>
              <a:buFont typeface="Arial" panose="020B0604020202020204" pitchFamily="34" charset="0"/>
              <a:buNone/>
              <a:defRPr kumimoji="1" sz="1200" kern="1200">
                <a:solidFill>
                  <a:schemeClr val="tx1"/>
                </a:solidFill>
                <a:latin typeface="Meiryo UI" panose="020B0604030504040204" pitchFamily="50" charset="-128"/>
                <a:ea typeface="Meiryo UI" panose="020B0604030504040204" pitchFamily="50" charset="-128"/>
                <a:cs typeface="+mn-cs"/>
              </a:defRPr>
            </a:lvl3pPr>
            <a:lvl4pPr marL="1028700" indent="0" algn="l" defTabSz="685800" rtl="0" eaLnBrk="1" latinLnBrk="0" hangingPunct="1">
              <a:lnSpc>
                <a:spcPct val="100000"/>
              </a:lnSpc>
              <a:spcBef>
                <a:spcPts val="375"/>
              </a:spcBef>
              <a:buFont typeface="Arial" panose="020B0604020202020204" pitchFamily="34" charset="0"/>
              <a:buNone/>
              <a:defRPr kumimoji="1" sz="1200" kern="1200">
                <a:solidFill>
                  <a:schemeClr val="tx1"/>
                </a:solidFill>
                <a:latin typeface="Meiryo UI" panose="020B0604030504040204" pitchFamily="50" charset="-128"/>
                <a:ea typeface="Meiryo UI" panose="020B0604030504040204" pitchFamily="50" charset="-128"/>
                <a:cs typeface="+mn-cs"/>
              </a:defRPr>
            </a:lvl4pPr>
            <a:lvl5pPr marL="1371600" indent="0" algn="l" defTabSz="685800" rtl="0" eaLnBrk="1" latinLnBrk="0" hangingPunct="1">
              <a:lnSpc>
                <a:spcPct val="100000"/>
              </a:lnSpc>
              <a:spcBef>
                <a:spcPts val="375"/>
              </a:spcBef>
              <a:buFont typeface="Arial" panose="020B0604020202020204" pitchFamily="34" charset="0"/>
              <a:buNone/>
              <a:defRPr kumimoji="1" sz="1200" kern="1200">
                <a:solidFill>
                  <a:schemeClr val="tx1"/>
                </a:solidFill>
                <a:latin typeface="Meiryo UI" panose="020B0604030504040204" pitchFamily="50" charset="-128"/>
                <a:ea typeface="Meiryo UI" panose="020B0604030504040204" pitchFamily="50"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algn="ctr"/>
            <a:r>
              <a:rPr lang="ja-JP" altLang="en-US" sz="4400" b="0" i="0" dirty="0">
                <a:effectLst/>
                <a:latin typeface="NotoSansJP"/>
              </a:rPr>
              <a:t>ドキュメント作成量</a:t>
            </a:r>
            <a:endParaRPr lang="en-US" altLang="ja-JP" sz="4400" b="0" i="0" dirty="0">
              <a:effectLst/>
              <a:latin typeface="NotoSansJP"/>
            </a:endParaRPr>
          </a:p>
          <a:p>
            <a:pPr algn="ctr"/>
            <a:r>
              <a:rPr lang="ja-JP" altLang="en-US" sz="4400" b="0" i="0" dirty="0">
                <a:effectLst/>
                <a:latin typeface="NotoSansJP"/>
              </a:rPr>
              <a:t>構築作業時間</a:t>
            </a:r>
            <a:endParaRPr lang="en-US" altLang="ja-JP" sz="3200" dirty="0"/>
          </a:p>
        </p:txBody>
      </p:sp>
      <p:grpSp>
        <p:nvGrpSpPr>
          <p:cNvPr id="27" name="グループ化 26">
            <a:extLst>
              <a:ext uri="{FF2B5EF4-FFF2-40B4-BE49-F238E27FC236}">
                <a16:creationId xmlns:a16="http://schemas.microsoft.com/office/drawing/2014/main" id="{8E847F96-847C-4451-AEC3-03C28C525ACE}"/>
              </a:ext>
            </a:extLst>
          </p:cNvPr>
          <p:cNvGrpSpPr/>
          <p:nvPr/>
        </p:nvGrpSpPr>
        <p:grpSpPr>
          <a:xfrm>
            <a:off x="-71832" y="150156"/>
            <a:ext cx="1011283" cy="5977052"/>
            <a:chOff x="-71832" y="150156"/>
            <a:chExt cx="1011283" cy="5977052"/>
          </a:xfrm>
        </p:grpSpPr>
        <p:grpSp>
          <p:nvGrpSpPr>
            <p:cNvPr id="28" name="グループ化 27">
              <a:extLst>
                <a:ext uri="{FF2B5EF4-FFF2-40B4-BE49-F238E27FC236}">
                  <a16:creationId xmlns:a16="http://schemas.microsoft.com/office/drawing/2014/main" id="{2235CC6C-A995-43B6-9822-0693BBF9EAEF}"/>
                </a:ext>
              </a:extLst>
            </p:cNvPr>
            <p:cNvGrpSpPr/>
            <p:nvPr/>
          </p:nvGrpSpPr>
          <p:grpSpPr>
            <a:xfrm>
              <a:off x="-71832" y="150156"/>
              <a:ext cx="1011283" cy="5218718"/>
              <a:chOff x="-71832" y="150156"/>
              <a:chExt cx="1011283" cy="5218718"/>
            </a:xfrm>
          </p:grpSpPr>
          <p:sp>
            <p:nvSpPr>
              <p:cNvPr id="31" name="1 つの角を切り取った四角形 16">
                <a:extLst>
                  <a:ext uri="{FF2B5EF4-FFF2-40B4-BE49-F238E27FC236}">
                    <a16:creationId xmlns:a16="http://schemas.microsoft.com/office/drawing/2014/main" id="{8B5CEB72-60D6-43F1-8A20-9F07C9FF11E5}"/>
                  </a:ext>
                </a:extLst>
              </p:cNvPr>
              <p:cNvSpPr/>
              <p:nvPr/>
            </p:nvSpPr>
            <p:spPr>
              <a:xfrm>
                <a:off x="0" y="150156"/>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sz="1500">
                  <a:latin typeface="Meiryo UI" panose="020B0604030504040204" pitchFamily="34" charset="-128"/>
                  <a:ea typeface="Meiryo UI" panose="020B0604030504040204" pitchFamily="34" charset="-128"/>
                </a:endParaRPr>
              </a:p>
            </p:txBody>
          </p:sp>
          <p:sp>
            <p:nvSpPr>
              <p:cNvPr id="32" name="1 つの角を切り取った四角形 17">
                <a:extLst>
                  <a:ext uri="{FF2B5EF4-FFF2-40B4-BE49-F238E27FC236}">
                    <a16:creationId xmlns:a16="http://schemas.microsoft.com/office/drawing/2014/main" id="{E0999011-181D-458A-8934-E44C84B28702}"/>
                  </a:ext>
                </a:extLst>
              </p:cNvPr>
              <p:cNvSpPr/>
              <p:nvPr/>
            </p:nvSpPr>
            <p:spPr>
              <a:xfrm>
                <a:off x="0" y="897212"/>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33" name="1 つの角を切り取った四角形 18">
                <a:extLst>
                  <a:ext uri="{FF2B5EF4-FFF2-40B4-BE49-F238E27FC236}">
                    <a16:creationId xmlns:a16="http://schemas.microsoft.com/office/drawing/2014/main" id="{F26285A3-399A-4EAA-A4DD-3A2BBCC89612}"/>
                  </a:ext>
                </a:extLst>
              </p:cNvPr>
              <p:cNvSpPr/>
              <p:nvPr/>
            </p:nvSpPr>
            <p:spPr>
              <a:xfrm>
                <a:off x="0" y="1644268"/>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endParaRPr kumimoji="1" lang="ja-JP" altLang="en-US" sz="1500">
                  <a:latin typeface="Meiryo UI" panose="020B0604030504040204" pitchFamily="34" charset="-128"/>
                  <a:ea typeface="Meiryo UI" panose="020B0604030504040204" pitchFamily="34" charset="-128"/>
                </a:endParaRPr>
              </a:p>
            </p:txBody>
          </p:sp>
          <p:sp>
            <p:nvSpPr>
              <p:cNvPr id="34" name="1 つの角を切り取った四角形 20">
                <a:extLst>
                  <a:ext uri="{FF2B5EF4-FFF2-40B4-BE49-F238E27FC236}">
                    <a16:creationId xmlns:a16="http://schemas.microsoft.com/office/drawing/2014/main" id="{DC081CAC-0F7B-4A5F-8963-8BFCFF8E7502}"/>
                  </a:ext>
                </a:extLst>
              </p:cNvPr>
              <p:cNvSpPr/>
              <p:nvPr/>
            </p:nvSpPr>
            <p:spPr>
              <a:xfrm>
                <a:off x="0" y="2400192"/>
                <a:ext cx="800100" cy="698500"/>
              </a:xfrm>
              <a:prstGeom prst="snip1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35" name="1 つの角を切り取った四角形 21">
                <a:extLst>
                  <a:ext uri="{FF2B5EF4-FFF2-40B4-BE49-F238E27FC236}">
                    <a16:creationId xmlns:a16="http://schemas.microsoft.com/office/drawing/2014/main" id="{9CE96431-9131-48B2-B992-80E8713BB1BA}"/>
                  </a:ext>
                </a:extLst>
              </p:cNvPr>
              <p:cNvSpPr/>
              <p:nvPr/>
            </p:nvSpPr>
            <p:spPr>
              <a:xfrm>
                <a:off x="0" y="3156116"/>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36" name="1 つの角を切り取った四角形 28">
                <a:extLst>
                  <a:ext uri="{FF2B5EF4-FFF2-40B4-BE49-F238E27FC236}">
                    <a16:creationId xmlns:a16="http://schemas.microsoft.com/office/drawing/2014/main" id="{00384026-7C88-4B1F-B002-4818DBE33B3F}"/>
                  </a:ext>
                </a:extLst>
              </p:cNvPr>
              <p:cNvSpPr/>
              <p:nvPr/>
            </p:nvSpPr>
            <p:spPr>
              <a:xfrm>
                <a:off x="0" y="3912040"/>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en-US" altLang="ja-JP" dirty="0">
                  <a:latin typeface="Meiryo UI" panose="020B0604030504040204" pitchFamily="34" charset="-128"/>
                  <a:ea typeface="Meiryo UI" panose="020B0604030504040204" pitchFamily="34" charset="-128"/>
                </a:endParaRPr>
              </a:p>
            </p:txBody>
          </p:sp>
          <p:sp>
            <p:nvSpPr>
              <p:cNvPr id="37" name="1 つの角を切り取った四角形 29">
                <a:extLst>
                  <a:ext uri="{FF2B5EF4-FFF2-40B4-BE49-F238E27FC236}">
                    <a16:creationId xmlns:a16="http://schemas.microsoft.com/office/drawing/2014/main" id="{B5BE11CF-6015-4816-8E6B-8A0F335889E5}"/>
                  </a:ext>
                </a:extLst>
              </p:cNvPr>
              <p:cNvSpPr/>
              <p:nvPr/>
            </p:nvSpPr>
            <p:spPr>
              <a:xfrm>
                <a:off x="0" y="4670374"/>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38" name="テキスト ボックス 37">
                <a:extLst>
                  <a:ext uri="{FF2B5EF4-FFF2-40B4-BE49-F238E27FC236}">
                    <a16:creationId xmlns:a16="http://schemas.microsoft.com/office/drawing/2014/main" id="{A42FC09F-A397-43A6-96EA-FB17C3D9C51D}"/>
                  </a:ext>
                </a:extLst>
              </p:cNvPr>
              <p:cNvSpPr txBox="1"/>
              <p:nvPr/>
            </p:nvSpPr>
            <p:spPr>
              <a:xfrm>
                <a:off x="-69741" y="242251"/>
                <a:ext cx="80010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１章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紹介</a:t>
                </a:r>
              </a:p>
            </p:txBody>
          </p:sp>
          <p:sp>
            <p:nvSpPr>
              <p:cNvPr id="39" name="テキスト ボックス 38">
                <a:extLst>
                  <a:ext uri="{FF2B5EF4-FFF2-40B4-BE49-F238E27FC236}">
                    <a16:creationId xmlns:a16="http://schemas.microsoft.com/office/drawing/2014/main" id="{35DFEDE0-B915-4C19-ADAF-B5E254A701BA}"/>
                  </a:ext>
                </a:extLst>
              </p:cNvPr>
              <p:cNvSpPr txBox="1"/>
              <p:nvPr/>
            </p:nvSpPr>
            <p:spPr>
              <a:xfrm>
                <a:off x="-71832" y="978331"/>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２章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問題提起</a:t>
                </a:r>
              </a:p>
            </p:txBody>
          </p:sp>
          <p:sp>
            <p:nvSpPr>
              <p:cNvPr id="40" name="テキスト ボックス 39">
                <a:extLst>
                  <a:ext uri="{FF2B5EF4-FFF2-40B4-BE49-F238E27FC236}">
                    <a16:creationId xmlns:a16="http://schemas.microsoft.com/office/drawing/2014/main" id="{E8A218B9-7357-49C9-979D-274F0C1229DF}"/>
                  </a:ext>
                </a:extLst>
              </p:cNvPr>
              <p:cNvSpPr txBox="1"/>
              <p:nvPr/>
            </p:nvSpPr>
            <p:spPr>
              <a:xfrm>
                <a:off x="-45389" y="1734255"/>
                <a:ext cx="98484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３章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en-US" altLang="ja-JP" sz="1500" dirty="0">
                    <a:solidFill>
                      <a:schemeClr val="bg1"/>
                    </a:solidFill>
                    <a:latin typeface="Meiryo UI" panose="020B0604030504040204" pitchFamily="34" charset="-128"/>
                    <a:ea typeface="Meiryo UI" panose="020B0604030504040204" pitchFamily="34" charset="-128"/>
                  </a:rPr>
                  <a:t>SA</a:t>
                </a:r>
                <a:r>
                  <a:rPr kumimoji="1" lang="ja-JP" altLang="en-US" sz="1500" dirty="0">
                    <a:solidFill>
                      <a:schemeClr val="bg1"/>
                    </a:solidFill>
                    <a:latin typeface="Meiryo UI" panose="020B0604030504040204" pitchFamily="34" charset="-128"/>
                    <a:ea typeface="Meiryo UI" panose="020B0604030504040204" pitchFamily="34" charset="-128"/>
                  </a:rPr>
                  <a:t>定義</a:t>
                </a:r>
              </a:p>
            </p:txBody>
          </p:sp>
          <p:sp>
            <p:nvSpPr>
              <p:cNvPr id="41" name="テキスト ボックス 40">
                <a:extLst>
                  <a:ext uri="{FF2B5EF4-FFF2-40B4-BE49-F238E27FC236}">
                    <a16:creationId xmlns:a16="http://schemas.microsoft.com/office/drawing/2014/main" id="{D05D2C88-5164-4F19-BB8F-B885CF7AC6C1}"/>
                  </a:ext>
                </a:extLst>
              </p:cNvPr>
              <p:cNvSpPr txBox="1"/>
              <p:nvPr/>
            </p:nvSpPr>
            <p:spPr>
              <a:xfrm>
                <a:off x="-45389" y="2518147"/>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４章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検証</a:t>
                </a:r>
              </a:p>
            </p:txBody>
          </p:sp>
          <p:sp>
            <p:nvSpPr>
              <p:cNvPr id="42" name="テキスト ボックス 41">
                <a:extLst>
                  <a:ext uri="{FF2B5EF4-FFF2-40B4-BE49-F238E27FC236}">
                    <a16:creationId xmlns:a16="http://schemas.microsoft.com/office/drawing/2014/main" id="{3ECED08D-1C69-46FF-89DA-BCCF45076481}"/>
                  </a:ext>
                </a:extLst>
              </p:cNvPr>
              <p:cNvSpPr txBox="1"/>
              <p:nvPr/>
            </p:nvSpPr>
            <p:spPr>
              <a:xfrm>
                <a:off x="-71832" y="3243441"/>
                <a:ext cx="98484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５章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考察</a:t>
                </a:r>
              </a:p>
            </p:txBody>
          </p:sp>
          <p:sp>
            <p:nvSpPr>
              <p:cNvPr id="43" name="テキスト ボックス 42">
                <a:extLst>
                  <a:ext uri="{FF2B5EF4-FFF2-40B4-BE49-F238E27FC236}">
                    <a16:creationId xmlns:a16="http://schemas.microsoft.com/office/drawing/2014/main" id="{8C6C876F-7E65-48C3-81D0-3AB86965E6B6}"/>
                  </a:ext>
                </a:extLst>
              </p:cNvPr>
              <p:cNvSpPr txBox="1"/>
              <p:nvPr/>
            </p:nvSpPr>
            <p:spPr>
              <a:xfrm>
                <a:off x="-45389" y="3993706"/>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６章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課題</a:t>
                </a:r>
              </a:p>
            </p:txBody>
          </p:sp>
          <p:sp>
            <p:nvSpPr>
              <p:cNvPr id="44" name="テキスト ボックス 43">
                <a:extLst>
                  <a:ext uri="{FF2B5EF4-FFF2-40B4-BE49-F238E27FC236}">
                    <a16:creationId xmlns:a16="http://schemas.microsoft.com/office/drawing/2014/main" id="{7BD1C594-EC1F-4CBB-82F4-6B31CFB48F09}"/>
                  </a:ext>
                </a:extLst>
              </p:cNvPr>
              <p:cNvSpPr txBox="1"/>
              <p:nvPr/>
            </p:nvSpPr>
            <p:spPr>
              <a:xfrm>
                <a:off x="-45389" y="4752627"/>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７章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展望</a:t>
                </a:r>
              </a:p>
            </p:txBody>
          </p:sp>
        </p:grpSp>
        <p:sp>
          <p:nvSpPr>
            <p:cNvPr id="29" name="1 つの角を切り取った四角形 29">
              <a:extLst>
                <a:ext uri="{FF2B5EF4-FFF2-40B4-BE49-F238E27FC236}">
                  <a16:creationId xmlns:a16="http://schemas.microsoft.com/office/drawing/2014/main" id="{25DD32F6-9AC1-4DDF-BF0A-ABB15A533868}"/>
                </a:ext>
              </a:extLst>
            </p:cNvPr>
            <p:cNvSpPr/>
            <p:nvPr/>
          </p:nvSpPr>
          <p:spPr>
            <a:xfrm>
              <a:off x="0" y="5428708"/>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30" name="テキスト ボックス 29">
              <a:extLst>
                <a:ext uri="{FF2B5EF4-FFF2-40B4-BE49-F238E27FC236}">
                  <a16:creationId xmlns:a16="http://schemas.microsoft.com/office/drawing/2014/main" id="{D9EFAF33-1175-4D41-BE4E-A34D5B5ACA11}"/>
                </a:ext>
              </a:extLst>
            </p:cNvPr>
            <p:cNvSpPr txBox="1"/>
            <p:nvPr/>
          </p:nvSpPr>
          <p:spPr>
            <a:xfrm>
              <a:off x="-45389" y="5510961"/>
              <a:ext cx="984840" cy="553998"/>
            </a:xfrm>
            <a:prstGeom prst="rect">
              <a:avLst/>
            </a:prstGeom>
            <a:noFill/>
          </p:spPr>
          <p:txBody>
            <a:bodyPr wrap="square" rtlCol="0">
              <a:spAutoFit/>
            </a:bodyPr>
            <a:lstStyle/>
            <a:p>
              <a:r>
                <a:rPr kumimoji="1" lang="en-US" altLang="ja-JP" sz="1500" dirty="0">
                  <a:solidFill>
                    <a:schemeClr val="bg1"/>
                  </a:solidFill>
                  <a:latin typeface="Meiryo UI" panose="020B0604030504040204" pitchFamily="34" charset="-128"/>
                  <a:ea typeface="Meiryo UI" panose="020B0604030504040204" pitchFamily="34" charset="-128"/>
                </a:rPr>
                <a:t>8</a:t>
              </a:r>
              <a:r>
                <a:rPr kumimoji="1" lang="ja-JP" altLang="en-US" sz="1500" dirty="0">
                  <a:solidFill>
                    <a:schemeClr val="bg1"/>
                  </a:solidFill>
                  <a:latin typeface="Meiryo UI" panose="020B0604030504040204" pitchFamily="34" charset="-128"/>
                  <a:ea typeface="Meiryo UI" panose="020B0604030504040204" pitchFamily="34" charset="-128"/>
                </a:rPr>
                <a:t>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総括</a:t>
              </a:r>
            </a:p>
          </p:txBody>
        </p:sp>
      </p:grpSp>
    </p:spTree>
    <p:extLst>
      <p:ext uri="{BB962C8B-B14F-4D97-AF65-F5344CB8AC3E}">
        <p14:creationId xmlns:p14="http://schemas.microsoft.com/office/powerpoint/2010/main" val="4056333653"/>
      </p:ext>
    </p:extLst>
  </p:cSld>
  <p:clrMapOvr>
    <a:masterClrMapping/>
  </p:clrMapOvr>
</p:sld>
</file>

<file path=ppt/theme/theme1.xml><?xml version="1.0" encoding="utf-8"?>
<a:theme xmlns:a="http://schemas.openxmlformats.org/drawingml/2006/main" name="Office テーマ">
  <a:themeElements>
    <a:clrScheme name="Cool">
      <a:dk1>
        <a:srgbClr val="000000"/>
      </a:dk1>
      <a:lt1>
        <a:srgbClr val="FFFFFF"/>
      </a:lt1>
      <a:dk2>
        <a:srgbClr val="464646"/>
      </a:dk2>
      <a:lt2>
        <a:srgbClr val="FFFFFF"/>
      </a:lt2>
      <a:accent1>
        <a:srgbClr val="15D1BB"/>
      </a:accent1>
      <a:accent2>
        <a:srgbClr val="0FB4DB"/>
      </a:accent2>
      <a:accent3>
        <a:srgbClr val="0D81BB"/>
      </a:accent3>
      <a:accent4>
        <a:srgbClr val="045FC4"/>
      </a:accent4>
      <a:accent5>
        <a:srgbClr val="953FF3"/>
      </a:accent5>
      <a:accent6>
        <a:srgbClr val="C03EF4"/>
      </a:accent6>
      <a:hlink>
        <a:srgbClr val="8F8F8F"/>
      </a:hlink>
      <a:folHlink>
        <a:srgbClr val="A5A5A5"/>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42570633_TF44450328" id="{CF354711-21B6-4C48-B051-847711B8109E}" vid="{AAC9B405-7118-4006-B0F3-692F9765C8CC}"/>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テーマ</Template>
  <TotalTime>4122</TotalTime>
  <Words>3371</Words>
  <Application>Microsoft Office PowerPoint</Application>
  <PresentationFormat>画面に合わせる (4:3)</PresentationFormat>
  <Paragraphs>887</Paragraphs>
  <Slides>38</Slides>
  <Notes>37</Notes>
  <HiddenSlides>0</HiddenSlides>
  <MMClips>0</MMClips>
  <ScaleCrop>false</ScaleCrop>
  <HeadingPairs>
    <vt:vector size="6" baseType="variant">
      <vt:variant>
        <vt:lpstr>使用されているフォント</vt:lpstr>
      </vt:variant>
      <vt:variant>
        <vt:i4>10</vt:i4>
      </vt:variant>
      <vt:variant>
        <vt:lpstr>テーマ</vt:lpstr>
      </vt:variant>
      <vt:variant>
        <vt:i4>1</vt:i4>
      </vt:variant>
      <vt:variant>
        <vt:lpstr>スライド タイトル</vt:lpstr>
      </vt:variant>
      <vt:variant>
        <vt:i4>38</vt:i4>
      </vt:variant>
    </vt:vector>
  </HeadingPairs>
  <TitlesOfParts>
    <vt:vector size="49" baseType="lpstr">
      <vt:lpstr>Libre Franklin Medium</vt:lpstr>
      <vt:lpstr>Meiryo UI</vt:lpstr>
      <vt:lpstr>NotoSansJP</vt:lpstr>
      <vt:lpstr>Meiryo</vt:lpstr>
      <vt:lpstr>Meiryo</vt:lpstr>
      <vt:lpstr>Arial</vt:lpstr>
      <vt:lpstr>Calibri</vt:lpstr>
      <vt:lpstr>Sagona ExtraLight</vt:lpstr>
      <vt:lpstr>Speak Pro</vt:lpstr>
      <vt:lpstr>Times New Roman</vt:lpstr>
      <vt:lpstr>Office テーマ</vt:lpstr>
      <vt:lpstr>サーバレスアーキテクチャーの適用による システム開発期間短縮効果の検証</vt:lpstr>
      <vt:lpstr>アジェンダ</vt:lpstr>
      <vt:lpstr>１．紹介 　　前年度からの継続 　　 　</vt:lpstr>
      <vt:lpstr>２．問題提起 　　DX推進の必要性 　</vt:lpstr>
      <vt:lpstr>２．問題提起 　　レガシーシステム 　</vt:lpstr>
      <vt:lpstr>２．問題提起 　　レガシーシステム 　</vt:lpstr>
      <vt:lpstr>PowerPoint プレゼンテーション</vt:lpstr>
      <vt:lpstr>PowerPoint プレゼンテーション</vt:lpstr>
      <vt:lpstr>４．検証 　　仮説 　</vt:lpstr>
      <vt:lpstr>PowerPoint プレゼンテーション</vt:lpstr>
      <vt:lpstr>PowerPoint プレゼンテーション</vt:lpstr>
      <vt:lpstr>４．検証 　　モデルシステムのシステム構成 　</vt:lpstr>
      <vt:lpstr>４．検証 　　グッズ購買システム：商品カタログ参照機能　</vt:lpstr>
      <vt:lpstr>４．検証 　　モデルシステム：ポイント参照機能　</vt:lpstr>
      <vt:lpstr>４．検証 　　モデルシステム：商品購入機能　</vt:lpstr>
      <vt:lpstr>４．検証 　　「Ａ_構築作業時間」の計測の手順 　</vt:lpstr>
      <vt:lpstr>４．検証 　　Step② 設計　要求仕様書（抜粋）</vt:lpstr>
      <vt:lpstr>４．検証 　　Step② 設計　パラメータシート（抜粋）</vt:lpstr>
      <vt:lpstr>４．検証 　　「Ａ_構築作業時間」の計測の手順 　</vt:lpstr>
      <vt:lpstr>４．検証 　　Step③ アプリケーション開発（抜粋）</vt:lpstr>
      <vt:lpstr>４．検証 　　Step④ インフラ構築（抜粋）</vt:lpstr>
      <vt:lpstr>４．検証 　　計測結果(「A_構築作業時間」)  　</vt:lpstr>
      <vt:lpstr>４．検証 　　「B_ドキュメント作成量」の計測の手順 　</vt:lpstr>
      <vt:lpstr>４．検証 　　計測結果(「B_ドキュメント作成量」) 　</vt:lpstr>
      <vt:lpstr>PowerPoint プレゼンテーション</vt:lpstr>
      <vt:lpstr>PowerPoint プレゼンテーション</vt:lpstr>
      <vt:lpstr>５．考察 　　結論 　</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（参考）JGS活動について 　　新型コロナ感染症の影響で集合形式 ⇒ WEB会議形式 にシフト</vt:lpstr>
      <vt:lpstr>（参考）JGS活動について 　　WEB会議形式の活動に対する所感</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サーバレスアーキテクチャーの適用による システム開発期間短縮効果の検証</dc:title>
  <dc:creator>松隈 涼太</dc:creator>
  <cp:lastModifiedBy>松隈 涼太</cp:lastModifiedBy>
  <cp:revision>102</cp:revision>
  <dcterms:created xsi:type="dcterms:W3CDTF">2020-10-03T07:43:30Z</dcterms:created>
  <dcterms:modified xsi:type="dcterms:W3CDTF">2020-10-25T14:16:41Z</dcterms:modified>
</cp:coreProperties>
</file>